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7" r:id="rId2"/>
    <p:sldId id="259" r:id="rId3"/>
    <p:sldId id="260" r:id="rId4"/>
    <p:sldId id="261" r:id="rId5"/>
    <p:sldId id="262" r:id="rId6"/>
    <p:sldId id="263" r:id="rId7"/>
    <p:sldId id="266" r:id="rId8"/>
    <p:sldId id="269" r:id="rId9"/>
    <p:sldId id="271" r:id="rId10"/>
    <p:sldId id="272" r:id="rId11"/>
    <p:sldId id="270" r:id="rId12"/>
    <p:sldId id="264" r:id="rId13"/>
    <p:sldId id="265" r:id="rId14"/>
    <p:sldId id="273" r:id="rId15"/>
    <p:sldId id="267" r:id="rId16"/>
    <p:sldId id="268" r:id="rId17"/>
    <p:sldId id="25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2"/>
    <p:restoredTop sz="94501"/>
  </p:normalViewPr>
  <p:slideViewPr>
    <p:cSldViewPr snapToGrid="0" snapToObjects="1">
      <p:cViewPr>
        <p:scale>
          <a:sx n="78" d="100"/>
          <a:sy n="78" d="100"/>
        </p:scale>
        <p:origin x="17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3.tif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2C74F4-4167-D140-BCF3-3FB025226244}" type="datetimeFigureOut">
              <a:rPr lang="en-US" smtClean="0"/>
              <a:t>1/25/17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029B90-381F-354E-B2E7-7DD569DB57F5}" type="slidenum">
              <a:rPr lang="en-US" smtClean="0"/>
              <a:t>‹#›</a:t>
            </a:fld>
            <a:endParaRPr lang="en-US"/>
          </a:p>
        </p:txBody>
      </p:sp>
    </p:spTree>
    <p:extLst>
      <p:ext uri="{BB962C8B-B14F-4D97-AF65-F5344CB8AC3E}">
        <p14:creationId xmlns:p14="http://schemas.microsoft.com/office/powerpoint/2010/main" val="2022232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1/25/17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17116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Click to edit Master subtitle style</a:t>
            </a:r>
            <a:endParaRPr lang="en-US"/>
          </a:p>
        </p:txBody>
      </p:sp>
      <p:sp>
        <p:nvSpPr>
          <p:cNvPr id="4" name="Date Placeholder 3"/>
          <p:cNvSpPr>
            <a:spLocks noGrp="1"/>
          </p:cNvSpPr>
          <p:nvPr>
            <p:ph type="dt" sz="half" idx="10"/>
          </p:nvPr>
        </p:nvSpPr>
        <p:spPr/>
        <p:txBody>
          <a:bodyPr/>
          <a:lstStyle/>
          <a:p>
            <a:fld id="{04FBA664-D94C-6C4E-B53B-B96FA40FE7F4}" type="datetimeFigureOut">
              <a:rPr lang="en-US" smtClean="0"/>
              <a:t>1/25/17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1485687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04FBA664-D94C-6C4E-B53B-B96FA40FE7F4}" type="datetimeFigureOut">
              <a:rPr lang="en-US" smtClean="0"/>
              <a:t>1/25/17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1889687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04FBA664-D94C-6C4E-B53B-B96FA40FE7F4}" type="datetimeFigureOut">
              <a:rPr lang="en-US" smtClean="0"/>
              <a:t>1/25/17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8407284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783540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a:p>
            <a:pPr lvl="0"/>
            <a:r>
              <a:rPr lang="en-US" dirty="0"/>
              <a:t>Presenter Title</a:t>
            </a:r>
          </a:p>
          <a:p>
            <a:pPr lvl="0"/>
            <a:r>
              <a:rPr lang="en-US" dirty="0"/>
              <a:t>Presenter Contact</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57587" y="5670380"/>
            <a:ext cx="3665174" cy="888023"/>
          </a:xfrm>
          <a:prstGeom prst="rect">
            <a:avLst/>
          </a:prstGeom>
        </p:spPr>
      </p:pic>
    </p:spTree>
    <p:extLst>
      <p:ext uri="{BB962C8B-B14F-4D97-AF65-F5344CB8AC3E}">
        <p14:creationId xmlns:p14="http://schemas.microsoft.com/office/powerpoint/2010/main" val="18276749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Content Placeholder 2"/>
          <p:cNvSpPr>
            <a:spLocks noGrp="1"/>
          </p:cNvSpPr>
          <p:nvPr>
            <p:ph idx="1"/>
          </p:nvPr>
        </p:nvSpPr>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10"/>
          </p:nvPr>
        </p:nvSpPr>
        <p:spPr/>
        <p:txBody>
          <a:bodyPr/>
          <a:lstStyle/>
          <a:p>
            <a:fld id="{04FBA664-D94C-6C4E-B53B-B96FA40FE7F4}" type="datetimeFigureOut">
              <a:rPr lang="en-US" smtClean="0"/>
              <a:t>1/25/17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1775302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Click to edit Master text styles</a:t>
            </a:r>
          </a:p>
        </p:txBody>
      </p:sp>
      <p:sp>
        <p:nvSpPr>
          <p:cNvPr id="4" name="Date Placeholder 3"/>
          <p:cNvSpPr>
            <a:spLocks noGrp="1"/>
          </p:cNvSpPr>
          <p:nvPr>
            <p:ph type="dt" sz="half" idx="10"/>
          </p:nvPr>
        </p:nvSpPr>
        <p:spPr/>
        <p:txBody>
          <a:bodyPr/>
          <a:lstStyle/>
          <a:p>
            <a:fld id="{04FBA664-D94C-6C4E-B53B-B96FA40FE7F4}" type="datetimeFigureOut">
              <a:rPr lang="en-US" smtClean="0"/>
              <a:t>1/25/17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371594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5" name="Date Placeholder 4"/>
          <p:cNvSpPr>
            <a:spLocks noGrp="1"/>
          </p:cNvSpPr>
          <p:nvPr>
            <p:ph type="dt" sz="half" idx="10"/>
          </p:nvPr>
        </p:nvSpPr>
        <p:spPr/>
        <p:txBody>
          <a:bodyPr/>
          <a:lstStyle/>
          <a:p>
            <a:fld id="{04FBA664-D94C-6C4E-B53B-B96FA40FE7F4}" type="datetimeFigureOut">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514618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7" name="Date Placeholder 6"/>
          <p:cNvSpPr>
            <a:spLocks noGrp="1"/>
          </p:cNvSpPr>
          <p:nvPr>
            <p:ph type="dt" sz="half" idx="10"/>
          </p:nvPr>
        </p:nvSpPr>
        <p:spPr/>
        <p:txBody>
          <a:bodyPr/>
          <a:lstStyle/>
          <a:p>
            <a:fld id="{04FBA664-D94C-6C4E-B53B-B96FA40FE7F4}" type="datetimeFigureOut">
              <a:rPr lang="en-US" smtClean="0"/>
              <a:t>1/25/17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1279541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Click to edit Master title style</a:t>
            </a:r>
            <a:endParaRPr lang="en-US"/>
          </a:p>
        </p:txBody>
      </p:sp>
      <p:sp>
        <p:nvSpPr>
          <p:cNvPr id="3" name="Date Placeholder 2"/>
          <p:cNvSpPr>
            <a:spLocks noGrp="1"/>
          </p:cNvSpPr>
          <p:nvPr>
            <p:ph type="dt" sz="half" idx="10"/>
          </p:nvPr>
        </p:nvSpPr>
        <p:spPr/>
        <p:txBody>
          <a:bodyPr/>
          <a:lstStyle/>
          <a:p>
            <a:fld id="{04FBA664-D94C-6C4E-B53B-B96FA40FE7F4}" type="datetimeFigureOut">
              <a:rPr lang="en-US" smtClean="0"/>
              <a:t>1/25/17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359556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FBA664-D94C-6C4E-B53B-B96FA40FE7F4}" type="datetimeFigureOut">
              <a:rPr lang="en-US" smtClean="0"/>
              <a:t>1/25/17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43364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Click to edit Master text styles</a:t>
            </a:r>
          </a:p>
        </p:txBody>
      </p:sp>
      <p:sp>
        <p:nvSpPr>
          <p:cNvPr id="5" name="Date Placeholder 4"/>
          <p:cNvSpPr>
            <a:spLocks noGrp="1"/>
          </p:cNvSpPr>
          <p:nvPr>
            <p:ph type="dt" sz="half" idx="10"/>
          </p:nvPr>
        </p:nvSpPr>
        <p:spPr/>
        <p:txBody>
          <a:bodyPr/>
          <a:lstStyle/>
          <a:p>
            <a:fld id="{04FBA664-D94C-6C4E-B53B-B96FA40FE7F4}" type="datetimeFigureOut">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836598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Click to edit Master text styles</a:t>
            </a:r>
          </a:p>
        </p:txBody>
      </p:sp>
      <p:sp>
        <p:nvSpPr>
          <p:cNvPr id="5" name="Date Placeholder 4"/>
          <p:cNvSpPr>
            <a:spLocks noGrp="1"/>
          </p:cNvSpPr>
          <p:nvPr>
            <p:ph type="dt" sz="half" idx="10"/>
          </p:nvPr>
        </p:nvSpPr>
        <p:spPr/>
        <p:txBody>
          <a:bodyPr/>
          <a:lstStyle/>
          <a:p>
            <a:fld id="{04FBA664-D94C-6C4E-B53B-B96FA40FE7F4}" type="datetimeFigureOut">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98846F-80AB-824B-BE30-F2C02D0057A0}" type="slidenum">
              <a:rPr lang="en-US" smtClean="0"/>
              <a:t>‹#›</a:t>
            </a:fld>
            <a:endParaRPr lang="en-US"/>
          </a:p>
        </p:txBody>
      </p:sp>
    </p:spTree>
    <p:extLst>
      <p:ext uri="{BB962C8B-B14F-4D97-AF65-F5344CB8AC3E}">
        <p14:creationId xmlns:p14="http://schemas.microsoft.com/office/powerpoint/2010/main" val="11378047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Click to edit Master text styles</a:t>
            </a:r>
          </a:p>
          <a:p>
            <a:pPr lvl="1"/>
            <a:r>
              <a:rPr lang="es-ES" smtClean="0"/>
              <a:t>Second level</a:t>
            </a:r>
          </a:p>
          <a:p>
            <a:pPr lvl="2"/>
            <a:r>
              <a:rPr lang="es-ES" smtClean="0"/>
              <a:t>Third level</a:t>
            </a:r>
          </a:p>
          <a:p>
            <a:pPr lvl="3"/>
            <a:r>
              <a:rPr lang="es-ES" smtClean="0"/>
              <a:t>Fourth level</a:t>
            </a:r>
          </a:p>
          <a:p>
            <a:pPr lvl="4"/>
            <a:r>
              <a:rPr lang="es-E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FBA664-D94C-6C4E-B53B-B96FA40FE7F4}" type="datetimeFigureOut">
              <a:rPr lang="en-US" smtClean="0"/>
              <a:t>1/25/17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98846F-80AB-824B-BE30-F2C02D0057A0}" type="slidenum">
              <a:rPr lang="en-US" smtClean="0"/>
              <a:t>‹#›</a:t>
            </a:fld>
            <a:endParaRPr lang="en-US"/>
          </a:p>
        </p:txBody>
      </p:sp>
    </p:spTree>
    <p:extLst>
      <p:ext uri="{BB962C8B-B14F-4D97-AF65-F5344CB8AC3E}">
        <p14:creationId xmlns:p14="http://schemas.microsoft.com/office/powerpoint/2010/main" val="1647851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tiff"/><Relationship Id="rId1" Type="http://schemas.openxmlformats.org/officeDocument/2006/relationships/slideLayout" Target="../slideLayouts/slideLayout12.xml"/><Relationship Id="rId2" Type="http://schemas.openxmlformats.org/officeDocument/2006/relationships/hyperlink" Target="mailto:alejandro@alejandroruizvarela.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Hp3qn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Hp3qnT"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developer.xamarin.com/guides/xamarin-forms/effects/" TargetMode="External"/><Relationship Id="rId4" Type="http://schemas.openxmlformats.org/officeDocument/2006/relationships/hyperlink" Target="https://developer.xamarin.com/guides/xamarin-forms/custom-renderer/" TargetMode="External"/><Relationship Id="rId5" Type="http://schemas.openxmlformats.org/officeDocument/2006/relationships/hyperlink" Target="https://github.com/xamarin/Xamarin.Forms" TargetMode="External"/><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7.xml.rels><?xml version="1.0" encoding="UTF-8" standalone="yes"?>
<Relationships xmlns="http://schemas.openxmlformats.org/package/2006/relationships"><Relationship Id="rId3" Type="http://schemas.openxmlformats.org/officeDocument/2006/relationships/hyperlink" Target="mailto:alejandro@alejandroruizvarela.com" TargetMode="External"/><Relationship Id="rId4" Type="http://schemas.openxmlformats.org/officeDocument/2006/relationships/hyperlink" Target="http://alejandroruizvarela.blogspot.com/" TargetMode="External"/><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eveloper.xamarin.com/api/type/System.Voi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oo.gl/Hp3qn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p:txBody>
          <a:bodyPr/>
          <a:lstStyle/>
          <a:p>
            <a:r>
              <a:rPr lang="en-US" dirty="0" smtClean="0"/>
              <a:t>Alejandro Ruiz</a:t>
            </a:r>
          </a:p>
          <a:p>
            <a:r>
              <a:rPr lang="en-US" dirty="0" err="1" smtClean="0"/>
              <a:t>Xamarin</a:t>
            </a:r>
            <a:r>
              <a:rPr lang="en-US" dirty="0" smtClean="0"/>
              <a:t> MVP &amp; CTO @ Los </a:t>
            </a:r>
            <a:r>
              <a:rPr lang="en-US" dirty="0" err="1" smtClean="0"/>
              <a:t>Xamarinos</a:t>
            </a:r>
            <a:endParaRPr lang="en-US" dirty="0"/>
          </a:p>
          <a:p>
            <a:r>
              <a:rPr lang="en-US" dirty="0" err="1" smtClean="0">
                <a:hlinkClick r:id="rId2"/>
              </a:rPr>
              <a:t>alejandro@alejandroruizvarela.com</a:t>
            </a:r>
            <a:endParaRPr lang="en-US" dirty="0"/>
          </a:p>
        </p:txBody>
      </p:sp>
      <p:sp>
        <p:nvSpPr>
          <p:cNvPr id="3" name="Title 2"/>
          <p:cNvSpPr>
            <a:spLocks noGrp="1"/>
          </p:cNvSpPr>
          <p:nvPr>
            <p:ph type="title"/>
          </p:nvPr>
        </p:nvSpPr>
        <p:spPr>
          <a:xfrm>
            <a:off x="269302" y="1308398"/>
            <a:ext cx="11653459" cy="926932"/>
          </a:xfrm>
        </p:spPr>
        <p:txBody>
          <a:bodyPr>
            <a:normAutofit fontScale="90000"/>
          </a:bodyPr>
          <a:lstStyle/>
          <a:p>
            <a:r>
              <a:rPr lang="en-US" dirty="0"/>
              <a:t>Effects y Custom Renderers </a:t>
            </a:r>
            <a:r>
              <a:rPr lang="en-US" dirty="0" smtClean="0"/>
              <a:t>en </a:t>
            </a:r>
            <a:br>
              <a:rPr lang="en-US" dirty="0" smtClean="0"/>
            </a:br>
            <a:r>
              <a:rPr lang="en-US" dirty="0" err="1" smtClean="0"/>
              <a:t>Xamarin.Forms</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3366" y="5553484"/>
            <a:ext cx="2641938" cy="1118781"/>
          </a:xfrm>
          <a:prstGeom prst="rect">
            <a:avLst/>
          </a:prstGeom>
        </p:spPr>
      </p:pic>
      <p:pic>
        <p:nvPicPr>
          <p:cNvPr id="8" name="Picture 7"/>
          <p:cNvPicPr>
            <a:picLocks noChangeAspect="1"/>
          </p:cNvPicPr>
          <p:nvPr/>
        </p:nvPicPr>
        <p:blipFill>
          <a:blip r:embed="rId4"/>
          <a:stretch>
            <a:fillRect/>
          </a:stretch>
        </p:blipFill>
        <p:spPr>
          <a:xfrm>
            <a:off x="8106508" y="4016103"/>
            <a:ext cx="3816253" cy="1402473"/>
          </a:xfrm>
          <a:prstGeom prst="rect">
            <a:avLst/>
          </a:prstGeom>
        </p:spPr>
      </p:pic>
    </p:spTree>
    <p:extLst>
      <p:ext uri="{BB962C8B-B14F-4D97-AF65-F5344CB8AC3E}">
        <p14:creationId xmlns:p14="http://schemas.microsoft.com/office/powerpoint/2010/main" val="12664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Registro</a:t>
            </a:r>
            <a:r>
              <a:rPr lang="en-US" dirty="0" smtClean="0"/>
              <a:t> </a:t>
            </a:r>
            <a:r>
              <a:rPr lang="en-US" dirty="0"/>
              <a:t>en </a:t>
            </a:r>
            <a:r>
              <a:rPr lang="en-US" dirty="0" err="1"/>
              <a:t>Código</a:t>
            </a:r>
            <a:endParaRPr lang="en-US" dirty="0"/>
          </a:p>
        </p:txBody>
      </p:sp>
      <p:sp>
        <p:nvSpPr>
          <p:cNvPr id="3" name="Content Placeholder 2"/>
          <p:cNvSpPr>
            <a:spLocks noGrp="1"/>
          </p:cNvSpPr>
          <p:nvPr>
            <p:ph idx="1"/>
          </p:nvPr>
        </p:nvSpPr>
        <p:spPr/>
        <p:txBody>
          <a:bodyPr/>
          <a:lstStyle/>
          <a:p>
            <a:r>
              <a:rPr lang="en-US" dirty="0" err="1"/>
              <a:t>ExportRenderer</a:t>
            </a:r>
            <a:r>
              <a:rPr lang="en-US" dirty="0"/>
              <a:t> </a:t>
            </a:r>
            <a:r>
              <a:rPr lang="en-US" dirty="0" smtClean="0"/>
              <a:t>(</a:t>
            </a:r>
            <a:r>
              <a:rPr lang="en-US" dirty="0" err="1" smtClean="0"/>
              <a:t>TForms</a:t>
            </a:r>
            <a:r>
              <a:rPr lang="en-US" dirty="0" smtClean="0"/>
              <a:t>, </a:t>
            </a:r>
            <a:r>
              <a:rPr lang="en-US" dirty="0" err="1" smtClean="0"/>
              <a:t>TNative</a:t>
            </a:r>
            <a:r>
              <a:rPr lang="en-US" dirty="0" smtClean="0"/>
              <a:t>): </a:t>
            </a:r>
            <a:r>
              <a:rPr lang="en-US" dirty="0" err="1" smtClean="0"/>
              <a:t>Nos</a:t>
            </a:r>
            <a:r>
              <a:rPr lang="en-US" dirty="0" smtClean="0"/>
              <a:t> </a:t>
            </a:r>
            <a:r>
              <a:rPr lang="en-US" dirty="0" err="1" smtClean="0"/>
              <a:t>permite</a:t>
            </a:r>
            <a:r>
              <a:rPr lang="en-US" dirty="0" smtClean="0"/>
              <a:t> </a:t>
            </a:r>
            <a:r>
              <a:rPr lang="en-US" dirty="0" err="1" smtClean="0"/>
              <a:t>ligar</a:t>
            </a:r>
            <a:r>
              <a:rPr lang="en-US" dirty="0" smtClean="0"/>
              <a:t> </a:t>
            </a:r>
            <a:r>
              <a:rPr lang="en-US" dirty="0" err="1" smtClean="0"/>
              <a:t>una</a:t>
            </a:r>
            <a:r>
              <a:rPr lang="en-US" dirty="0" smtClean="0"/>
              <a:t> </a:t>
            </a:r>
            <a:r>
              <a:rPr lang="en-US" dirty="0" err="1" smtClean="0"/>
              <a:t>clase</a:t>
            </a:r>
            <a:r>
              <a:rPr lang="en-US" dirty="0" smtClean="0"/>
              <a:t> en la </a:t>
            </a:r>
            <a:r>
              <a:rPr lang="en-US" dirty="0" err="1" smtClean="0"/>
              <a:t>capa</a:t>
            </a:r>
            <a:r>
              <a:rPr lang="en-US" dirty="0" smtClean="0"/>
              <a:t> de Forms a un renderer </a:t>
            </a:r>
            <a:r>
              <a:rPr lang="en-US" dirty="0" err="1" smtClean="0"/>
              <a:t>nativo</a:t>
            </a:r>
            <a:r>
              <a:rPr lang="en-US" dirty="0" smtClean="0"/>
              <a:t>-</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748598"/>
            <a:ext cx="9667660" cy="505392"/>
          </a:xfrm>
          <a:prstGeom prst="rect">
            <a:avLst/>
          </a:prstGeom>
        </p:spPr>
      </p:pic>
    </p:spTree>
    <p:extLst>
      <p:ext uri="{BB962C8B-B14F-4D97-AF65-F5344CB8AC3E}">
        <p14:creationId xmlns:p14="http://schemas.microsoft.com/office/powerpoint/2010/main" val="133416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Renderers </a:t>
            </a:r>
            <a:r>
              <a:rPr lang="en-US" dirty="0" err="1" smtClean="0"/>
              <a:t>Prefabricados</a:t>
            </a:r>
            <a:endParaRPr lang="en-US" dirty="0"/>
          </a:p>
        </p:txBody>
      </p:sp>
      <p:sp>
        <p:nvSpPr>
          <p:cNvPr id="3" name="Content Placeholder 2"/>
          <p:cNvSpPr>
            <a:spLocks noGrp="1"/>
          </p:cNvSpPr>
          <p:nvPr>
            <p:ph idx="1"/>
          </p:nvPr>
        </p:nvSpPr>
        <p:spPr>
          <a:xfrm>
            <a:off x="315686" y="1690688"/>
            <a:ext cx="3848100" cy="4351338"/>
          </a:xfrm>
        </p:spPr>
        <p:txBody>
          <a:bodyPr>
            <a:normAutofit fontScale="85000" lnSpcReduction="20000"/>
          </a:bodyPr>
          <a:lstStyle/>
          <a:p>
            <a:r>
              <a:rPr lang="en-US" dirty="0" err="1" smtClean="0"/>
              <a:t>PageRenderer</a:t>
            </a:r>
            <a:endParaRPr lang="en-US" dirty="0" smtClean="0"/>
          </a:p>
          <a:p>
            <a:r>
              <a:rPr lang="en-US" dirty="0" err="1" smtClean="0"/>
              <a:t>TabbedRenderer</a:t>
            </a:r>
            <a:endParaRPr lang="en-US" dirty="0" smtClean="0"/>
          </a:p>
          <a:p>
            <a:r>
              <a:rPr lang="en-US" dirty="0" err="1" smtClean="0"/>
              <a:t>ViewRenderer</a:t>
            </a:r>
            <a:endParaRPr lang="en-US" dirty="0" smtClean="0"/>
          </a:p>
          <a:p>
            <a:r>
              <a:rPr lang="en-US" dirty="0" err="1" smtClean="0"/>
              <a:t>FrameRenderer</a:t>
            </a:r>
            <a:endParaRPr lang="en-US" dirty="0" smtClean="0"/>
          </a:p>
          <a:p>
            <a:r>
              <a:rPr lang="en-US" dirty="0" err="1" smtClean="0"/>
              <a:t>ScrollViewRenderer</a:t>
            </a:r>
            <a:endParaRPr lang="en-US" dirty="0" smtClean="0"/>
          </a:p>
          <a:p>
            <a:r>
              <a:rPr lang="en-US" dirty="0" err="1" smtClean="0"/>
              <a:t>ActivityIndicatorRenderer</a:t>
            </a:r>
            <a:endParaRPr lang="en-US" dirty="0" smtClean="0"/>
          </a:p>
          <a:p>
            <a:r>
              <a:rPr lang="en-US" dirty="0" err="1" smtClean="0"/>
              <a:t>BoxRenderer</a:t>
            </a:r>
            <a:endParaRPr lang="en-US" dirty="0" smtClean="0"/>
          </a:p>
          <a:p>
            <a:r>
              <a:rPr lang="en-US" dirty="0" err="1" smtClean="0"/>
              <a:t>ButtonRenderer</a:t>
            </a:r>
            <a:endParaRPr lang="en-US" dirty="0" smtClean="0"/>
          </a:p>
          <a:p>
            <a:r>
              <a:rPr lang="en-US" dirty="0" err="1" smtClean="0"/>
              <a:t>CarouselViewRenderer</a:t>
            </a:r>
            <a:endParaRPr lang="en-US" dirty="0" smtClean="0"/>
          </a:p>
          <a:p>
            <a:r>
              <a:rPr lang="en-US" dirty="0" err="1" smtClean="0"/>
              <a:t>DatePickerRenderer</a:t>
            </a:r>
            <a:endParaRPr lang="en-US" dirty="0" smtClean="0"/>
          </a:p>
          <a:p>
            <a:r>
              <a:rPr lang="en-US" dirty="0" err="1"/>
              <a:t>EditorRenderer</a:t>
            </a:r>
            <a:endParaRPr lang="en-US" dirty="0"/>
          </a:p>
        </p:txBody>
      </p:sp>
      <p:sp>
        <p:nvSpPr>
          <p:cNvPr id="4" name="Content Placeholder 2"/>
          <p:cNvSpPr txBox="1">
            <a:spLocks/>
          </p:cNvSpPr>
          <p:nvPr/>
        </p:nvSpPr>
        <p:spPr>
          <a:xfrm>
            <a:off x="4171950" y="1690688"/>
            <a:ext cx="3848100" cy="43513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err="1"/>
              <a:t>EntryRenderer</a:t>
            </a:r>
            <a:endParaRPr lang="en-US" dirty="0"/>
          </a:p>
          <a:p>
            <a:r>
              <a:rPr lang="en-US" dirty="0" err="1"/>
              <a:t>ImageRenderer</a:t>
            </a:r>
            <a:endParaRPr lang="en-US" dirty="0" smtClean="0"/>
          </a:p>
          <a:p>
            <a:r>
              <a:rPr lang="en-US" dirty="0" err="1"/>
              <a:t>LabelRenderer</a:t>
            </a:r>
            <a:endParaRPr lang="en-US" dirty="0" smtClean="0"/>
          </a:p>
          <a:p>
            <a:r>
              <a:rPr lang="en-US" dirty="0" err="1"/>
              <a:t>ListViewRenderer</a:t>
            </a:r>
            <a:endParaRPr lang="en-US" dirty="0" smtClean="0"/>
          </a:p>
          <a:p>
            <a:r>
              <a:rPr lang="en-US" dirty="0" err="1"/>
              <a:t>MapRenderer</a:t>
            </a:r>
            <a:endParaRPr lang="en-US" dirty="0" smtClean="0"/>
          </a:p>
          <a:p>
            <a:r>
              <a:rPr lang="en-US" dirty="0" err="1"/>
              <a:t>PickerRenderer</a:t>
            </a:r>
            <a:endParaRPr lang="en-US" dirty="0" smtClean="0"/>
          </a:p>
          <a:p>
            <a:r>
              <a:rPr lang="en-US" dirty="0" err="1"/>
              <a:t>ProgressBarRenderer</a:t>
            </a:r>
            <a:endParaRPr lang="en-US" dirty="0" smtClean="0"/>
          </a:p>
          <a:p>
            <a:r>
              <a:rPr lang="en-US" dirty="0" err="1"/>
              <a:t>SearchBarRenderer</a:t>
            </a:r>
            <a:endParaRPr lang="en-US" dirty="0" smtClean="0"/>
          </a:p>
          <a:p>
            <a:r>
              <a:rPr lang="en-US" dirty="0" err="1"/>
              <a:t>SliderRenderer</a:t>
            </a:r>
            <a:endParaRPr lang="en-US" dirty="0" smtClean="0"/>
          </a:p>
          <a:p>
            <a:r>
              <a:rPr lang="en-US" dirty="0" err="1"/>
              <a:t>StepperRenderer</a:t>
            </a:r>
            <a:endParaRPr lang="en-US" dirty="0" smtClean="0"/>
          </a:p>
          <a:p>
            <a:r>
              <a:rPr lang="en-US" dirty="0" err="1"/>
              <a:t>SwitchRenderer</a:t>
            </a:r>
            <a:endParaRPr lang="en-US" dirty="0"/>
          </a:p>
        </p:txBody>
      </p:sp>
      <p:sp>
        <p:nvSpPr>
          <p:cNvPr id="5" name="Content Placeholder 2"/>
          <p:cNvSpPr txBox="1">
            <a:spLocks/>
          </p:cNvSpPr>
          <p:nvPr/>
        </p:nvSpPr>
        <p:spPr>
          <a:xfrm>
            <a:off x="7505700" y="1690688"/>
            <a:ext cx="38481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err="1"/>
              <a:t>TableViewRenderer</a:t>
            </a:r>
            <a:endParaRPr lang="en-US" dirty="0"/>
          </a:p>
          <a:p>
            <a:r>
              <a:rPr lang="en-US" dirty="0" err="1"/>
              <a:t>TimePickerRenderer</a:t>
            </a:r>
            <a:endParaRPr lang="en-US" dirty="0" smtClean="0"/>
          </a:p>
          <a:p>
            <a:r>
              <a:rPr lang="en-US" dirty="0" err="1"/>
              <a:t>WebViewRenderer</a:t>
            </a:r>
            <a:endParaRPr lang="en-US" dirty="0" smtClean="0"/>
          </a:p>
          <a:p>
            <a:r>
              <a:rPr lang="en-US" dirty="0" err="1"/>
              <a:t>EntryCellRenderer</a:t>
            </a:r>
            <a:endParaRPr lang="en-US" dirty="0" smtClean="0"/>
          </a:p>
          <a:p>
            <a:r>
              <a:rPr lang="en-US" dirty="0" err="1"/>
              <a:t>SwitchCellRenderer</a:t>
            </a:r>
            <a:endParaRPr lang="en-US" dirty="0" smtClean="0"/>
          </a:p>
          <a:p>
            <a:r>
              <a:rPr lang="en-US" dirty="0" err="1"/>
              <a:t>TextCellRenderer</a:t>
            </a:r>
            <a:endParaRPr lang="en-US" dirty="0" smtClean="0"/>
          </a:p>
          <a:p>
            <a:r>
              <a:rPr lang="en-US" dirty="0" err="1"/>
              <a:t>ImageCellRenderer</a:t>
            </a:r>
            <a:endParaRPr lang="en-US" dirty="0" smtClean="0"/>
          </a:p>
          <a:p>
            <a:r>
              <a:rPr lang="en-US" u="sng" dirty="0" err="1"/>
              <a:t>ViewCellRenderer</a:t>
            </a:r>
            <a:endParaRPr lang="en-US" dirty="0" smtClean="0"/>
          </a:p>
        </p:txBody>
      </p:sp>
    </p:spTree>
    <p:extLst>
      <p:ext uri="{BB962C8B-B14F-4D97-AF65-F5344CB8AC3E}">
        <p14:creationId xmlns:p14="http://schemas.microsoft.com/office/powerpoint/2010/main" val="2022440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914" y="2683782"/>
            <a:ext cx="10515600" cy="1325563"/>
          </a:xfrm>
        </p:spPr>
        <p:txBody>
          <a:bodyPr/>
          <a:lstStyle/>
          <a:p>
            <a:pPr algn="ctr"/>
            <a:r>
              <a:rPr lang="en-US" dirty="0" err="1" smtClean="0"/>
              <a:t>Ejemplo</a:t>
            </a:r>
            <a:r>
              <a:rPr lang="en-US" dirty="0" smtClean="0"/>
              <a:t> Custom Renderer 1</a:t>
            </a:r>
            <a:br>
              <a:rPr lang="en-US" dirty="0" smtClean="0"/>
            </a:br>
            <a:r>
              <a:rPr lang="en-US" dirty="0">
                <a:hlinkClick r:id="rId2"/>
              </a:rPr>
              <a:t> https://goo.gl/Hp3qnT</a:t>
            </a:r>
            <a:endParaRPr lang="en-US" dirty="0"/>
          </a:p>
        </p:txBody>
      </p:sp>
    </p:spTree>
    <p:extLst>
      <p:ext uri="{BB962C8B-B14F-4D97-AF65-F5344CB8AC3E}">
        <p14:creationId xmlns:p14="http://schemas.microsoft.com/office/powerpoint/2010/main" val="1694235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914" y="2683782"/>
            <a:ext cx="10515600" cy="1325563"/>
          </a:xfrm>
        </p:spPr>
        <p:txBody>
          <a:bodyPr/>
          <a:lstStyle/>
          <a:p>
            <a:pPr algn="ctr"/>
            <a:r>
              <a:rPr lang="en-US" dirty="0" err="1"/>
              <a:t>Ejemplo</a:t>
            </a:r>
            <a:r>
              <a:rPr lang="en-US" dirty="0"/>
              <a:t> Custom Renderer </a:t>
            </a:r>
            <a:r>
              <a:rPr lang="en-US" dirty="0" smtClean="0"/>
              <a:t>2</a:t>
            </a:r>
            <a:br>
              <a:rPr lang="en-US" dirty="0" smtClean="0"/>
            </a:br>
            <a:r>
              <a:rPr lang="en-US" dirty="0">
                <a:hlinkClick r:id="rId2"/>
              </a:rPr>
              <a:t> https://goo.gl/Hp3qnT</a:t>
            </a:r>
            <a:endParaRPr lang="en-US" dirty="0"/>
          </a:p>
        </p:txBody>
      </p:sp>
    </p:spTree>
    <p:extLst>
      <p:ext uri="{BB962C8B-B14F-4D97-AF65-F5344CB8AC3E}">
        <p14:creationId xmlns:p14="http://schemas.microsoft.com/office/powerpoint/2010/main" val="1535964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360154" cy="6858000"/>
          </a:xfrm>
          <a:prstGeom prst="rect">
            <a:avLst/>
          </a:prstGeom>
        </p:spPr>
      </p:pic>
      <p:sp>
        <p:nvSpPr>
          <p:cNvPr id="6" name="Title 1"/>
          <p:cNvSpPr>
            <a:spLocks noGrp="1"/>
          </p:cNvSpPr>
          <p:nvPr>
            <p:ph type="title"/>
          </p:nvPr>
        </p:nvSpPr>
        <p:spPr>
          <a:xfrm>
            <a:off x="8621485" y="136525"/>
            <a:ext cx="3189513" cy="1325563"/>
          </a:xfrm>
        </p:spPr>
        <p:txBody>
          <a:bodyPr/>
          <a:lstStyle/>
          <a:p>
            <a:pPr algn="ctr"/>
            <a:r>
              <a:rPr lang="en-US" dirty="0" err="1" smtClean="0"/>
              <a:t>Referencias</a:t>
            </a:r>
            <a:endParaRPr lang="en-US" dirty="0"/>
          </a:p>
        </p:txBody>
      </p:sp>
      <p:sp>
        <p:nvSpPr>
          <p:cNvPr id="7" name="Rectangle 6"/>
          <p:cNvSpPr/>
          <p:nvPr/>
        </p:nvSpPr>
        <p:spPr>
          <a:xfrm>
            <a:off x="8541996" y="1905390"/>
            <a:ext cx="3132934" cy="923330"/>
          </a:xfrm>
          <a:prstGeom prst="rect">
            <a:avLst/>
          </a:prstGeom>
        </p:spPr>
        <p:txBody>
          <a:bodyPr wrap="square">
            <a:spAutoFit/>
          </a:bodyPr>
          <a:lstStyle/>
          <a:p>
            <a:r>
              <a:rPr lang="en-US" dirty="0" smtClean="0"/>
              <a:t>Effects:</a:t>
            </a:r>
          </a:p>
          <a:p>
            <a:r>
              <a:rPr lang="en-US" dirty="0" smtClean="0">
                <a:hlinkClick r:id="rId3"/>
              </a:rPr>
              <a:t>https</a:t>
            </a:r>
            <a:r>
              <a:rPr lang="en-US" dirty="0">
                <a:hlinkClick r:id="rId3"/>
              </a:rPr>
              <a:t>://</a:t>
            </a:r>
            <a:r>
              <a:rPr lang="en-US" dirty="0" err="1">
                <a:hlinkClick r:id="rId3"/>
              </a:rPr>
              <a:t>developer.xamarin.com</a:t>
            </a:r>
            <a:r>
              <a:rPr lang="en-US" dirty="0">
                <a:hlinkClick r:id="rId3"/>
              </a:rPr>
              <a:t>/guides/</a:t>
            </a:r>
            <a:r>
              <a:rPr lang="en-US" dirty="0" err="1">
                <a:hlinkClick r:id="rId3"/>
              </a:rPr>
              <a:t>xamarin</a:t>
            </a:r>
            <a:r>
              <a:rPr lang="en-US" dirty="0">
                <a:hlinkClick r:id="rId3"/>
              </a:rPr>
              <a:t>-forms/effects/</a:t>
            </a:r>
            <a:endParaRPr lang="en-US" dirty="0"/>
          </a:p>
        </p:txBody>
      </p:sp>
      <p:sp>
        <p:nvSpPr>
          <p:cNvPr id="8" name="Rectangle 7"/>
          <p:cNvSpPr/>
          <p:nvPr/>
        </p:nvSpPr>
        <p:spPr>
          <a:xfrm>
            <a:off x="8541996" y="3005378"/>
            <a:ext cx="3132934" cy="1200329"/>
          </a:xfrm>
          <a:prstGeom prst="rect">
            <a:avLst/>
          </a:prstGeom>
        </p:spPr>
        <p:txBody>
          <a:bodyPr wrap="square">
            <a:spAutoFit/>
          </a:bodyPr>
          <a:lstStyle/>
          <a:p>
            <a:r>
              <a:rPr lang="en-US" dirty="0" smtClean="0"/>
              <a:t>Custom Renderers:</a:t>
            </a:r>
          </a:p>
          <a:p>
            <a:r>
              <a:rPr lang="en-US" dirty="0">
                <a:hlinkClick r:id="rId4"/>
              </a:rPr>
              <a:t>https://</a:t>
            </a:r>
            <a:r>
              <a:rPr lang="en-US" dirty="0" err="1">
                <a:hlinkClick r:id="rId4"/>
              </a:rPr>
              <a:t>developer.xamarin.com</a:t>
            </a:r>
            <a:r>
              <a:rPr lang="en-US" dirty="0">
                <a:hlinkClick r:id="rId4"/>
              </a:rPr>
              <a:t>/guides/</a:t>
            </a:r>
            <a:r>
              <a:rPr lang="en-US" dirty="0" err="1">
                <a:hlinkClick r:id="rId4"/>
              </a:rPr>
              <a:t>xamarin</a:t>
            </a:r>
            <a:r>
              <a:rPr lang="en-US" dirty="0">
                <a:hlinkClick r:id="rId4"/>
              </a:rPr>
              <a:t>-forms/custom-renderer/</a:t>
            </a:r>
            <a:endParaRPr lang="en-US" dirty="0" smtClean="0"/>
          </a:p>
        </p:txBody>
      </p:sp>
      <p:sp>
        <p:nvSpPr>
          <p:cNvPr id="9" name="Rectangle 8"/>
          <p:cNvSpPr/>
          <p:nvPr/>
        </p:nvSpPr>
        <p:spPr>
          <a:xfrm>
            <a:off x="8541996" y="4439924"/>
            <a:ext cx="3132934" cy="923330"/>
          </a:xfrm>
          <a:prstGeom prst="rect">
            <a:avLst/>
          </a:prstGeom>
        </p:spPr>
        <p:txBody>
          <a:bodyPr wrap="square">
            <a:spAutoFit/>
          </a:bodyPr>
          <a:lstStyle/>
          <a:p>
            <a:r>
              <a:rPr lang="en-US" dirty="0" err="1" smtClean="0"/>
              <a:t>Xamarin.Forms</a:t>
            </a:r>
            <a:r>
              <a:rPr lang="en-US" dirty="0" smtClean="0"/>
              <a:t> </a:t>
            </a:r>
            <a:r>
              <a:rPr lang="en-US" dirty="0" err="1" smtClean="0"/>
              <a:t>Github</a:t>
            </a:r>
            <a:r>
              <a:rPr lang="en-US" dirty="0" smtClean="0"/>
              <a:t>:</a:t>
            </a:r>
          </a:p>
          <a:p>
            <a:r>
              <a:rPr lang="en-US" dirty="0">
                <a:hlinkClick r:id="rId5"/>
              </a:rPr>
              <a:t>https://</a:t>
            </a:r>
            <a:r>
              <a:rPr lang="en-US" dirty="0" err="1">
                <a:hlinkClick r:id="rId5"/>
              </a:rPr>
              <a:t>github.com</a:t>
            </a:r>
            <a:r>
              <a:rPr lang="en-US" dirty="0">
                <a:hlinkClick r:id="rId5"/>
              </a:rPr>
              <a:t>/</a:t>
            </a:r>
            <a:r>
              <a:rPr lang="en-US" dirty="0" err="1">
                <a:hlinkClick r:id="rId5"/>
              </a:rPr>
              <a:t>xamarin</a:t>
            </a:r>
            <a:r>
              <a:rPr lang="en-US" dirty="0">
                <a:hlinkClick r:id="rId5"/>
              </a:rPr>
              <a:t>/</a:t>
            </a:r>
            <a:r>
              <a:rPr lang="en-US" dirty="0" err="1">
                <a:hlinkClick r:id="rId5"/>
              </a:rPr>
              <a:t>Xamarin.Forms</a:t>
            </a:r>
            <a:endParaRPr lang="en-US" dirty="0" smtClean="0"/>
          </a:p>
        </p:txBody>
      </p:sp>
    </p:spTree>
    <p:extLst>
      <p:ext uri="{BB962C8B-B14F-4D97-AF65-F5344CB8AC3E}">
        <p14:creationId xmlns:p14="http://schemas.microsoft.com/office/powerpoint/2010/main" val="894245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95070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
        <p:nvSpPr>
          <p:cNvPr id="5" name="Rectangle 4"/>
          <p:cNvSpPr/>
          <p:nvPr/>
        </p:nvSpPr>
        <p:spPr>
          <a:xfrm>
            <a:off x="6237514" y="2057400"/>
            <a:ext cx="2792186" cy="28575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61798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1556293" y="1685952"/>
            <a:ext cx="10321336"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lnSpc>
                <a:spcPct val="60000"/>
              </a:lnSpc>
              <a:buClr>
                <a:srgbClr val="FFFFFF"/>
              </a:buClr>
              <a:buSzPct val="90000"/>
            </a:pPr>
            <a:r>
              <a:rPr lang="en-US" sz="7646" spc="0" dirty="0" smtClean="0">
                <a:solidFill>
                  <a:schemeClr val="tx1"/>
                </a:solidFill>
              </a:rPr>
              <a:t>Gracias, ¿</a:t>
            </a:r>
            <a:r>
              <a:rPr lang="en-US" sz="7646" spc="0" dirty="0" err="1" smtClean="0">
                <a:solidFill>
                  <a:schemeClr val="tx1"/>
                </a:solidFill>
              </a:rPr>
              <a:t>Preguntas</a:t>
            </a:r>
            <a:r>
              <a:rPr lang="en-US" sz="7646" spc="0" dirty="0" smtClean="0">
                <a:solidFill>
                  <a:schemeClr val="tx1"/>
                </a:solidFill>
              </a:rPr>
              <a:t>?</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4" y="4322376"/>
            <a:ext cx="4729769" cy="94899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2000" dirty="0" smtClean="0"/>
              <a:t>Alejandro Ruiz</a:t>
            </a:r>
          </a:p>
          <a:p>
            <a:r>
              <a:rPr lang="en-US" sz="1961" dirty="0" err="1" smtClean="0">
                <a:cs typeface="Arial"/>
              </a:rPr>
              <a:t>Xamarin</a:t>
            </a:r>
            <a:r>
              <a:rPr lang="en-US" sz="1961" dirty="0" smtClean="0">
                <a:cs typeface="Arial"/>
              </a:rPr>
              <a:t> MVP &amp; CTO @ Los </a:t>
            </a:r>
            <a:r>
              <a:rPr lang="en-US" sz="1961" dirty="0" err="1" smtClean="0">
                <a:cs typeface="Arial"/>
              </a:rPr>
              <a:t>Xamarinos</a:t>
            </a:r>
            <a:endParaRPr lang="en-US" sz="1961" dirty="0">
              <a:cs typeface="Arial"/>
            </a:endParaRPr>
          </a:p>
          <a:p>
            <a:r>
              <a:rPr lang="en-US" sz="1961" dirty="0" smtClean="0">
                <a:latin typeface="+mj-lt"/>
                <a:cs typeface="Arial"/>
              </a:rPr>
              <a:t>Effects y Custom Renderers en </a:t>
            </a:r>
            <a:r>
              <a:rPr lang="en-US" sz="1961" dirty="0" err="1" smtClean="0">
                <a:latin typeface="+mj-lt"/>
                <a:cs typeface="Arial"/>
              </a:rPr>
              <a:t>Xamarin.Forms</a:t>
            </a:r>
            <a:endParaRPr lang="en-US" sz="1961" dirty="0">
              <a:latin typeface="+mj-lt"/>
              <a:cs typeface="Arial"/>
            </a:endParaRP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8" y="5819475"/>
            <a:ext cx="6120358" cy="702749"/>
            <a:chOff x="1735136" y="5935664"/>
            <a:chExt cx="6243084" cy="716840"/>
          </a:xfrm>
        </p:grpSpPr>
        <p:sp>
          <p:nvSpPr>
            <p:cNvPr id="10" name="TextBox 9"/>
            <p:cNvSpPr txBox="1"/>
            <p:nvPr/>
          </p:nvSpPr>
          <p:spPr>
            <a:xfrm>
              <a:off x="1735136" y="5935664"/>
              <a:ext cx="6243084" cy="705533"/>
            </a:xfrm>
            <a:prstGeom prst="rect">
              <a:avLst/>
            </a:prstGeom>
            <a:noFill/>
          </p:spPr>
          <p:txBody>
            <a:bodyPr wrap="square" rtlCol="0">
              <a:spAutoFit/>
            </a:bodyPr>
            <a:lstStyle/>
            <a:p>
              <a:r>
                <a:rPr lang="en-US" sz="1600" dirty="0" smtClean="0">
                  <a:hlinkClick r:id="rId3"/>
                </a:rPr>
                <a:t>alejandro@alejandroruizvarela.com</a:t>
              </a:r>
              <a:endParaRPr lang="en-US" sz="1600" dirty="0" smtClean="0"/>
            </a:p>
            <a:p>
              <a:pPr>
                <a:lnSpc>
                  <a:spcPct val="130000"/>
                </a:lnSpc>
              </a:pPr>
              <a:endParaRPr lang="en-US" sz="1765" dirty="0">
                <a:latin typeface="+mj-lt"/>
                <a:cs typeface="Arial"/>
              </a:endParaRPr>
            </a:p>
          </p:txBody>
        </p:sp>
        <p:sp>
          <p:nvSpPr>
            <p:cNvPr id="15" name="TextBox 14"/>
            <p:cNvSpPr txBox="1"/>
            <p:nvPr/>
          </p:nvSpPr>
          <p:spPr>
            <a:xfrm>
              <a:off x="3126329" y="6198129"/>
              <a:ext cx="3138277" cy="454375"/>
            </a:xfrm>
            <a:prstGeom prst="rect">
              <a:avLst/>
            </a:prstGeom>
            <a:noFill/>
          </p:spPr>
          <p:txBody>
            <a:bodyPr wrap="square" rtlCol="0">
              <a:spAutoFit/>
            </a:bodyPr>
            <a:lstStyle/>
            <a:p>
              <a:pPr>
                <a:lnSpc>
                  <a:spcPct val="130000"/>
                </a:lnSpc>
              </a:pPr>
              <a:r>
                <a:rPr lang="en-US" sz="1765" dirty="0" smtClean="0">
                  <a:latin typeface="+mj-lt"/>
                  <a:cs typeface="Arial"/>
                </a:rPr>
                <a:t>@</a:t>
              </a:r>
              <a:r>
                <a:rPr lang="en-US" sz="1765" dirty="0" err="1" smtClean="0">
                  <a:latin typeface="+mj-lt"/>
                  <a:cs typeface="Arial"/>
                </a:rPr>
                <a:t>alejandroruizva</a:t>
              </a:r>
              <a:endParaRPr lang="en-US" sz="1765" dirty="0">
                <a:latin typeface="+mj-lt"/>
                <a:cs typeface="Arial"/>
              </a:endParaRPr>
            </a:p>
          </p:txBody>
        </p:sp>
      </p:grpSp>
      <p:sp>
        <p:nvSpPr>
          <p:cNvPr id="13" name="TextBox 12"/>
          <p:cNvSpPr txBox="1"/>
          <p:nvPr/>
        </p:nvSpPr>
        <p:spPr>
          <a:xfrm>
            <a:off x="7821386" y="5756712"/>
            <a:ext cx="4559270" cy="1405706"/>
          </a:xfrm>
          <a:prstGeom prst="rect">
            <a:avLst/>
          </a:prstGeom>
          <a:noFill/>
        </p:spPr>
        <p:txBody>
          <a:bodyPr wrap="square" rtlCol="0">
            <a:spAutoFit/>
          </a:bodyPr>
          <a:lstStyle/>
          <a:p>
            <a:pPr>
              <a:lnSpc>
                <a:spcPct val="130000"/>
              </a:lnSpc>
            </a:pPr>
            <a:r>
              <a:rPr lang="en-US" sz="1600" dirty="0" smtClean="0">
                <a:hlinkClick r:id="rId4"/>
              </a:rPr>
              <a:t>http://alejandroruizvarela.blogspot.com</a:t>
            </a:r>
          </a:p>
          <a:p>
            <a:pPr>
              <a:lnSpc>
                <a:spcPct val="130000"/>
              </a:lnSpc>
            </a:pPr>
            <a:r>
              <a:rPr lang="en-US" sz="1600" dirty="0" smtClean="0">
                <a:hlinkClick r:id="rId4"/>
              </a:rPr>
              <a:t>https://github.com/alejandroruiz </a:t>
            </a:r>
            <a:endParaRPr lang="en-US" sz="1600" dirty="0" smtClean="0"/>
          </a:p>
          <a:p>
            <a:pPr>
              <a:lnSpc>
                <a:spcPct val="130000"/>
              </a:lnSpc>
            </a:pPr>
            <a:r>
              <a:rPr lang="en-US" sz="1600" dirty="0" smtClean="0">
                <a:hlinkClick r:id="rId4"/>
              </a:rPr>
              <a:t> </a:t>
            </a:r>
            <a:endParaRPr lang="en-US" sz="1600" dirty="0" smtClean="0"/>
          </a:p>
          <a:p>
            <a:pPr>
              <a:lnSpc>
                <a:spcPct val="130000"/>
              </a:lnSpc>
            </a:pPr>
            <a:endParaRPr lang="en-US" sz="1765" dirty="0">
              <a:latin typeface="+mj-lt"/>
              <a:cs typeface="Arial"/>
            </a:endParaRPr>
          </a:p>
        </p:txBody>
      </p:sp>
    </p:spTree>
    <p:extLst>
      <p:ext uri="{BB962C8B-B14F-4D97-AF65-F5344CB8AC3E}">
        <p14:creationId xmlns:p14="http://schemas.microsoft.com/office/powerpoint/2010/main" val="1588488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Effects</a:t>
            </a:r>
          </a:p>
        </p:txBody>
      </p:sp>
      <p:sp>
        <p:nvSpPr>
          <p:cNvPr id="3" name="Content Placeholder 2"/>
          <p:cNvSpPr>
            <a:spLocks noGrp="1"/>
          </p:cNvSpPr>
          <p:nvPr>
            <p:ph idx="1"/>
          </p:nvPr>
        </p:nvSpPr>
        <p:spPr/>
        <p:txBody>
          <a:bodyPr/>
          <a:lstStyle/>
          <a:p>
            <a:pPr marL="0" indent="0">
              <a:buNone/>
            </a:pPr>
            <a:r>
              <a:rPr lang="en-US" dirty="0" err="1"/>
              <a:t>Permiten</a:t>
            </a:r>
            <a:r>
              <a:rPr lang="en-US" dirty="0"/>
              <a:t> </a:t>
            </a:r>
            <a:r>
              <a:rPr lang="en-US" dirty="0" err="1"/>
              <a:t>personalizar</a:t>
            </a:r>
            <a:r>
              <a:rPr lang="en-US" dirty="0"/>
              <a:t> </a:t>
            </a:r>
            <a:r>
              <a:rPr lang="en-US" dirty="0" err="1"/>
              <a:t>controles</a:t>
            </a:r>
            <a:r>
              <a:rPr lang="en-US" dirty="0"/>
              <a:t> </a:t>
            </a:r>
            <a:r>
              <a:rPr lang="en-US" dirty="0" err="1"/>
              <a:t>nativos</a:t>
            </a:r>
            <a:r>
              <a:rPr lang="en-US" dirty="0"/>
              <a:t> y son </a:t>
            </a:r>
            <a:r>
              <a:rPr lang="en-US" dirty="0" err="1"/>
              <a:t>usados</a:t>
            </a:r>
            <a:r>
              <a:rPr lang="en-US" dirty="0"/>
              <a:t> </a:t>
            </a:r>
            <a:r>
              <a:rPr lang="en-US" dirty="0" err="1"/>
              <a:t>típicamente</a:t>
            </a:r>
            <a:r>
              <a:rPr lang="en-US" dirty="0"/>
              <a:t> para </a:t>
            </a:r>
            <a:r>
              <a:rPr lang="en-US" dirty="0" err="1"/>
              <a:t>cambios</a:t>
            </a:r>
            <a:r>
              <a:rPr lang="en-US" dirty="0"/>
              <a:t> </a:t>
            </a:r>
            <a:r>
              <a:rPr lang="en-US" dirty="0" err="1"/>
              <a:t>sencillos</a:t>
            </a:r>
            <a:r>
              <a:rPr lang="en-US" dirty="0"/>
              <a:t> de </a:t>
            </a:r>
            <a:r>
              <a:rPr lang="en-US" dirty="0" err="1"/>
              <a:t>estilo</a:t>
            </a:r>
            <a:r>
              <a:rPr lang="en-US" dirty="0"/>
              <a:t>.</a:t>
            </a:r>
          </a:p>
          <a:p>
            <a:pPr marL="0" indent="0">
              <a:buNone/>
            </a:pPr>
            <a:endParaRPr lang="en-US" dirty="0"/>
          </a:p>
        </p:txBody>
      </p:sp>
    </p:spTree>
    <p:extLst>
      <p:ext uri="{BB962C8B-B14F-4D97-AF65-F5344CB8AC3E}">
        <p14:creationId xmlns:p14="http://schemas.microsoft.com/office/powerpoint/2010/main" val="1773082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Estructura</a:t>
            </a:r>
            <a:r>
              <a:rPr lang="en-US" dirty="0" smtClean="0"/>
              <a:t> de la </a:t>
            </a:r>
            <a:r>
              <a:rPr lang="en-US" dirty="0" err="1" smtClean="0"/>
              <a:t>clase</a:t>
            </a:r>
            <a:r>
              <a:rPr lang="en-US" dirty="0" smtClean="0"/>
              <a:t> </a:t>
            </a:r>
            <a:r>
              <a:rPr lang="en-US" dirty="0" err="1" smtClean="0"/>
              <a:t>PlatformEffect</a:t>
            </a:r>
            <a:endParaRPr lang="en-US" dirty="0"/>
          </a:p>
        </p:txBody>
      </p:sp>
      <p:sp>
        <p:nvSpPr>
          <p:cNvPr id="3" name="Content Placeholder 2"/>
          <p:cNvSpPr>
            <a:spLocks noGrp="1"/>
          </p:cNvSpPr>
          <p:nvPr>
            <p:ph idx="1"/>
          </p:nvPr>
        </p:nvSpPr>
        <p:spPr>
          <a:xfrm>
            <a:off x="838200" y="1690688"/>
            <a:ext cx="10515600" cy="4351338"/>
          </a:xfrm>
        </p:spPr>
        <p:txBody>
          <a:bodyPr/>
          <a:lstStyle/>
          <a:p>
            <a:r>
              <a:rPr lang="en-US" dirty="0" smtClean="0"/>
              <a:t>Container: </a:t>
            </a:r>
            <a:r>
              <a:rPr lang="en-US" dirty="0" err="1" smtClean="0"/>
              <a:t>Referencia</a:t>
            </a:r>
            <a:r>
              <a:rPr lang="en-US" dirty="0" smtClean="0"/>
              <a:t> el control </a:t>
            </a:r>
            <a:r>
              <a:rPr lang="en-US" dirty="0" err="1" smtClean="0"/>
              <a:t>nativo</a:t>
            </a:r>
            <a:r>
              <a:rPr lang="en-US" dirty="0" smtClean="0"/>
              <a:t> </a:t>
            </a:r>
            <a:r>
              <a:rPr lang="en-US" dirty="0" err="1" smtClean="0"/>
              <a:t>donde</a:t>
            </a:r>
            <a:r>
              <a:rPr lang="en-US" dirty="0" smtClean="0"/>
              <a:t> </a:t>
            </a:r>
            <a:r>
              <a:rPr lang="en-US" dirty="0" err="1" smtClean="0"/>
              <a:t>pertenece</a:t>
            </a:r>
            <a:r>
              <a:rPr lang="en-US" dirty="0" smtClean="0"/>
              <a:t> </a:t>
            </a:r>
            <a:r>
              <a:rPr lang="en-US" dirty="0" err="1" smtClean="0"/>
              <a:t>nuestro</a:t>
            </a:r>
            <a:r>
              <a:rPr lang="en-US" dirty="0" smtClean="0"/>
              <a:t> control.</a:t>
            </a:r>
          </a:p>
          <a:p>
            <a:r>
              <a:rPr lang="en-US" dirty="0" smtClean="0"/>
              <a:t>Control: </a:t>
            </a:r>
            <a:r>
              <a:rPr lang="en-US" dirty="0" err="1" smtClean="0"/>
              <a:t>Referencia</a:t>
            </a:r>
            <a:r>
              <a:rPr lang="en-US" dirty="0" smtClean="0"/>
              <a:t> al </a:t>
            </a:r>
            <a:r>
              <a:rPr lang="en-US" dirty="0" err="1" smtClean="0"/>
              <a:t>objeto</a:t>
            </a:r>
            <a:r>
              <a:rPr lang="en-US" dirty="0"/>
              <a:t> </a:t>
            </a:r>
            <a:r>
              <a:rPr lang="en-US" dirty="0" err="1" smtClean="0"/>
              <a:t>gráfico</a:t>
            </a:r>
            <a:r>
              <a:rPr lang="en-US" dirty="0" smtClean="0"/>
              <a:t> al </a:t>
            </a:r>
            <a:r>
              <a:rPr lang="en-US" dirty="0" err="1" smtClean="0"/>
              <a:t>que</a:t>
            </a:r>
            <a:r>
              <a:rPr lang="en-US" dirty="0" smtClean="0"/>
              <a:t> </a:t>
            </a:r>
            <a:r>
              <a:rPr lang="en-US" dirty="0" err="1" smtClean="0"/>
              <a:t>efectuaremos</a:t>
            </a:r>
            <a:r>
              <a:rPr lang="en-US" dirty="0" smtClean="0"/>
              <a:t> los </a:t>
            </a:r>
            <a:r>
              <a:rPr lang="en-US" dirty="0" err="1" smtClean="0"/>
              <a:t>cambios</a:t>
            </a:r>
            <a:r>
              <a:rPr lang="en-US" dirty="0" smtClean="0"/>
              <a:t>.</a:t>
            </a:r>
          </a:p>
          <a:p>
            <a:r>
              <a:rPr lang="en-US" dirty="0" smtClean="0"/>
              <a:t>Element: </a:t>
            </a:r>
            <a:r>
              <a:rPr lang="en-US" dirty="0" err="1" smtClean="0"/>
              <a:t>Referencia</a:t>
            </a:r>
            <a:r>
              <a:rPr lang="en-US" dirty="0" smtClean="0"/>
              <a:t> al </a:t>
            </a:r>
            <a:r>
              <a:rPr lang="en-US" dirty="0" err="1" smtClean="0"/>
              <a:t>objeto</a:t>
            </a:r>
            <a:r>
              <a:rPr lang="en-US" dirty="0" smtClean="0"/>
              <a:t> de la </a:t>
            </a:r>
            <a:r>
              <a:rPr lang="en-US" dirty="0" err="1" smtClean="0"/>
              <a:t>capa</a:t>
            </a:r>
            <a:r>
              <a:rPr lang="en-US" dirty="0" smtClean="0"/>
              <a:t> forms al </a:t>
            </a:r>
            <a:r>
              <a:rPr lang="en-US" dirty="0" err="1" smtClean="0"/>
              <a:t>que</a:t>
            </a:r>
            <a:r>
              <a:rPr lang="en-US" dirty="0" smtClean="0"/>
              <a:t> </a:t>
            </a:r>
            <a:r>
              <a:rPr lang="en-US" dirty="0" err="1" smtClean="0"/>
              <a:t>pertenece</a:t>
            </a:r>
            <a:r>
              <a:rPr lang="en-US" dirty="0" smtClean="0"/>
              <a:t> </a:t>
            </a:r>
            <a:r>
              <a:rPr lang="en-US" dirty="0" err="1" smtClean="0"/>
              <a:t>nuestro</a:t>
            </a:r>
            <a:r>
              <a:rPr lang="en-US" dirty="0" smtClean="0"/>
              <a:t> renderer.</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50" y="3984966"/>
            <a:ext cx="11290300" cy="3009900"/>
          </a:xfrm>
          <a:prstGeom prst="rect">
            <a:avLst/>
          </a:prstGeom>
        </p:spPr>
      </p:pic>
    </p:spTree>
    <p:extLst>
      <p:ext uri="{BB962C8B-B14F-4D97-AF65-F5344CB8AC3E}">
        <p14:creationId xmlns:p14="http://schemas.microsoft.com/office/powerpoint/2010/main" val="1438577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Ciclo</a:t>
            </a:r>
            <a:r>
              <a:rPr lang="en-US" dirty="0" smtClean="0"/>
              <a:t> de Vida de </a:t>
            </a:r>
            <a:r>
              <a:rPr lang="en-US" dirty="0"/>
              <a:t>la </a:t>
            </a:r>
            <a:r>
              <a:rPr lang="en-US" dirty="0" err="1"/>
              <a:t>clase</a:t>
            </a:r>
            <a:r>
              <a:rPr lang="en-US" dirty="0"/>
              <a:t> </a:t>
            </a:r>
            <a:r>
              <a:rPr lang="en-US" dirty="0" err="1"/>
              <a:t>PlatformEffect</a:t>
            </a:r>
            <a:endParaRPr lang="en-US" dirty="0"/>
          </a:p>
        </p:txBody>
      </p:sp>
      <p:sp>
        <p:nvSpPr>
          <p:cNvPr id="3" name="Content Placeholder 2"/>
          <p:cNvSpPr>
            <a:spLocks noGrp="1"/>
          </p:cNvSpPr>
          <p:nvPr>
            <p:ph idx="1"/>
          </p:nvPr>
        </p:nvSpPr>
        <p:spPr/>
        <p:txBody>
          <a:bodyPr/>
          <a:lstStyle/>
          <a:p>
            <a:r>
              <a:rPr lang="en-US" dirty="0"/>
              <a:t>protected abstract </a:t>
            </a:r>
            <a:r>
              <a:rPr lang="en-US" dirty="0">
                <a:hlinkClick r:id="rId2"/>
              </a:rPr>
              <a:t>Void </a:t>
            </a:r>
            <a:r>
              <a:rPr lang="en-US" b="1" dirty="0">
                <a:hlinkClick r:id="rId2"/>
              </a:rPr>
              <a:t>OnAttached</a:t>
            </a:r>
            <a:r>
              <a:rPr lang="en-US" dirty="0">
                <a:hlinkClick r:id="rId2"/>
              </a:rPr>
              <a:t> </a:t>
            </a:r>
            <a:r>
              <a:rPr lang="en-US" dirty="0" smtClean="0">
                <a:hlinkClick r:id="rId2"/>
              </a:rPr>
              <a:t>()</a:t>
            </a:r>
            <a:endParaRPr lang="en-US" dirty="0" smtClean="0"/>
          </a:p>
          <a:p>
            <a:pPr marL="0" indent="0">
              <a:buNone/>
            </a:pPr>
            <a:r>
              <a:rPr lang="en-US" dirty="0" err="1"/>
              <a:t>Método</a:t>
            </a:r>
            <a:r>
              <a:rPr lang="en-US" dirty="0"/>
              <a:t> en el </a:t>
            </a:r>
            <a:r>
              <a:rPr lang="en-US" dirty="0" err="1"/>
              <a:t>cual</a:t>
            </a:r>
            <a:r>
              <a:rPr lang="en-US" dirty="0"/>
              <a:t> </a:t>
            </a:r>
            <a:r>
              <a:rPr lang="en-US" dirty="0" err="1"/>
              <a:t>debemos</a:t>
            </a:r>
            <a:r>
              <a:rPr lang="en-US" dirty="0"/>
              <a:t> de </a:t>
            </a:r>
            <a:r>
              <a:rPr lang="en-US" dirty="0" err="1"/>
              <a:t>aplicar</a:t>
            </a:r>
            <a:r>
              <a:rPr lang="en-US" dirty="0"/>
              <a:t> la </a:t>
            </a:r>
            <a:r>
              <a:rPr lang="en-US" dirty="0" err="1"/>
              <a:t>personalización</a:t>
            </a:r>
            <a:r>
              <a:rPr lang="en-US" dirty="0" smtClean="0"/>
              <a:t>.</a:t>
            </a:r>
          </a:p>
          <a:p>
            <a:pPr marL="0" indent="0">
              <a:buNone/>
            </a:pPr>
            <a:endParaRPr lang="en-US" dirty="0" smtClean="0"/>
          </a:p>
          <a:p>
            <a:r>
              <a:rPr lang="en-US" dirty="0"/>
              <a:t>protected abstract </a:t>
            </a:r>
            <a:r>
              <a:rPr lang="en-US" dirty="0">
                <a:hlinkClick r:id="rId2"/>
              </a:rPr>
              <a:t>Void </a:t>
            </a:r>
            <a:r>
              <a:rPr lang="en-US" b="1" dirty="0">
                <a:hlinkClick r:id="rId2"/>
              </a:rPr>
              <a:t>OnDetached</a:t>
            </a:r>
            <a:r>
              <a:rPr lang="en-US" dirty="0">
                <a:hlinkClick r:id="rId2"/>
              </a:rPr>
              <a:t> </a:t>
            </a:r>
            <a:r>
              <a:rPr lang="en-US" dirty="0" smtClean="0">
                <a:hlinkClick r:id="rId2"/>
              </a:rPr>
              <a:t>()</a:t>
            </a:r>
            <a:endParaRPr lang="en-US" dirty="0" smtClean="0"/>
          </a:p>
          <a:p>
            <a:pPr marL="0" indent="0">
              <a:buNone/>
            </a:pPr>
            <a:r>
              <a:rPr lang="en-US" dirty="0" err="1"/>
              <a:t>Método</a:t>
            </a:r>
            <a:r>
              <a:rPr lang="en-US" dirty="0"/>
              <a:t> en el </a:t>
            </a:r>
            <a:r>
              <a:rPr lang="en-US" dirty="0" err="1"/>
              <a:t>cual</a:t>
            </a:r>
            <a:r>
              <a:rPr lang="en-US" dirty="0"/>
              <a:t> </a:t>
            </a:r>
            <a:r>
              <a:rPr lang="en-US" dirty="0" err="1"/>
              <a:t>debemos</a:t>
            </a:r>
            <a:r>
              <a:rPr lang="en-US" dirty="0"/>
              <a:t> de </a:t>
            </a:r>
            <a:r>
              <a:rPr lang="en-US" dirty="0" err="1"/>
              <a:t>dar</a:t>
            </a:r>
            <a:r>
              <a:rPr lang="en-US" dirty="0"/>
              <a:t> reset a </a:t>
            </a:r>
            <a:r>
              <a:rPr lang="en-US" dirty="0" err="1"/>
              <a:t>nuestra</a:t>
            </a:r>
            <a:r>
              <a:rPr lang="en-US" dirty="0"/>
              <a:t> </a:t>
            </a:r>
            <a:r>
              <a:rPr lang="en-US" dirty="0" err="1"/>
              <a:t>capa</a:t>
            </a:r>
            <a:r>
              <a:rPr lang="en-US" dirty="0"/>
              <a:t> de </a:t>
            </a:r>
            <a:r>
              <a:rPr lang="en-US" dirty="0" err="1"/>
              <a:t>personalización</a:t>
            </a:r>
            <a:r>
              <a:rPr lang="en-US" dirty="0"/>
              <a:t>.</a:t>
            </a:r>
          </a:p>
        </p:txBody>
      </p:sp>
    </p:spTree>
    <p:extLst>
      <p:ext uri="{BB962C8B-B14F-4D97-AF65-F5344CB8AC3E}">
        <p14:creationId xmlns:p14="http://schemas.microsoft.com/office/powerpoint/2010/main" val="419089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Registro</a:t>
            </a:r>
            <a:r>
              <a:rPr lang="en-US" dirty="0"/>
              <a:t> en </a:t>
            </a:r>
            <a:r>
              <a:rPr lang="en-US" dirty="0" err="1"/>
              <a:t>Código</a:t>
            </a:r>
            <a:endParaRPr lang="en-US" dirty="0"/>
          </a:p>
        </p:txBody>
      </p:sp>
      <p:sp>
        <p:nvSpPr>
          <p:cNvPr id="3" name="Content Placeholder 2"/>
          <p:cNvSpPr>
            <a:spLocks noGrp="1"/>
          </p:cNvSpPr>
          <p:nvPr>
            <p:ph idx="1"/>
          </p:nvPr>
        </p:nvSpPr>
        <p:spPr/>
        <p:txBody>
          <a:bodyPr/>
          <a:lstStyle/>
          <a:p>
            <a:r>
              <a:rPr lang="en-US" dirty="0" err="1" smtClean="0"/>
              <a:t>ResolutionGroupName</a:t>
            </a:r>
            <a:r>
              <a:rPr lang="en-US" dirty="0" smtClean="0"/>
              <a:t>(name): </a:t>
            </a:r>
            <a:r>
              <a:rPr lang="en-US" dirty="0" err="1" smtClean="0"/>
              <a:t>Nos</a:t>
            </a:r>
            <a:r>
              <a:rPr lang="en-US" dirty="0"/>
              <a:t> </a:t>
            </a:r>
            <a:r>
              <a:rPr lang="en-US" dirty="0" err="1" smtClean="0"/>
              <a:t>permitirá</a:t>
            </a:r>
            <a:r>
              <a:rPr lang="en-US" dirty="0" smtClean="0"/>
              <a:t> </a:t>
            </a:r>
            <a:r>
              <a:rPr lang="en-US" dirty="0" err="1" smtClean="0"/>
              <a:t>asignar</a:t>
            </a:r>
            <a:r>
              <a:rPr lang="en-US" dirty="0" smtClean="0"/>
              <a:t> el </a:t>
            </a:r>
            <a:r>
              <a:rPr lang="en-US" dirty="0" err="1" smtClean="0"/>
              <a:t>grupo</a:t>
            </a:r>
            <a:r>
              <a:rPr lang="en-US" dirty="0" smtClean="0"/>
              <a:t> o </a:t>
            </a:r>
            <a:r>
              <a:rPr lang="en-US" dirty="0" err="1" smtClean="0"/>
              <a:t>nombres</a:t>
            </a:r>
            <a:r>
              <a:rPr lang="en-US" dirty="0" smtClean="0"/>
              <a:t> de </a:t>
            </a:r>
            <a:r>
              <a:rPr lang="en-US" dirty="0" err="1" smtClean="0"/>
              <a:t>espacio</a:t>
            </a:r>
            <a:r>
              <a:rPr lang="en-US" dirty="0" smtClean="0"/>
              <a:t> de </a:t>
            </a:r>
            <a:r>
              <a:rPr lang="en-US" dirty="0" err="1" smtClean="0"/>
              <a:t>nuestros</a:t>
            </a:r>
            <a:r>
              <a:rPr lang="en-US" dirty="0" smtClean="0"/>
              <a:t> effects (solo </a:t>
            </a:r>
            <a:r>
              <a:rPr lang="en-US" dirty="0" err="1" smtClean="0"/>
              <a:t>puede</a:t>
            </a:r>
            <a:r>
              <a:rPr lang="en-US" dirty="0" smtClean="0"/>
              <a:t> </a:t>
            </a:r>
            <a:r>
              <a:rPr lang="en-US" dirty="0" err="1" smtClean="0"/>
              <a:t>ser</a:t>
            </a:r>
            <a:r>
              <a:rPr lang="en-US" dirty="0" smtClean="0"/>
              <a:t> </a:t>
            </a:r>
            <a:r>
              <a:rPr lang="en-US" dirty="0" err="1" smtClean="0"/>
              <a:t>asignado</a:t>
            </a:r>
            <a:r>
              <a:rPr lang="en-US" dirty="0" smtClean="0"/>
              <a:t> </a:t>
            </a:r>
            <a:r>
              <a:rPr lang="en-US" dirty="0" err="1" smtClean="0"/>
              <a:t>uno</a:t>
            </a:r>
            <a:r>
              <a:rPr lang="en-US" dirty="0" smtClean="0"/>
              <a:t> </a:t>
            </a:r>
            <a:r>
              <a:rPr lang="en-US" dirty="0" err="1" smtClean="0"/>
              <a:t>por</a:t>
            </a:r>
            <a:r>
              <a:rPr lang="en-US" dirty="0" smtClean="0"/>
              <a:t> </a:t>
            </a:r>
            <a:r>
              <a:rPr lang="en-US" dirty="0" err="1" smtClean="0"/>
              <a:t>proyecto</a:t>
            </a:r>
            <a:r>
              <a:rPr lang="en-US" dirty="0" smtClean="0"/>
              <a:t>).</a:t>
            </a:r>
          </a:p>
          <a:p>
            <a:r>
              <a:rPr lang="en-US" dirty="0" err="1" smtClean="0"/>
              <a:t>ExportEffect</a:t>
            </a:r>
            <a:r>
              <a:rPr lang="en-US" dirty="0" smtClean="0"/>
              <a:t>(</a:t>
            </a:r>
            <a:r>
              <a:rPr lang="en-US" dirty="0" err="1" smtClean="0"/>
              <a:t>type,name</a:t>
            </a:r>
            <a:r>
              <a:rPr lang="en-US" dirty="0"/>
              <a:t>):</a:t>
            </a:r>
            <a:r>
              <a:rPr lang="en-US" dirty="0" err="1"/>
              <a:t>Nos</a:t>
            </a:r>
            <a:r>
              <a:rPr lang="en-US" dirty="0"/>
              <a:t> </a:t>
            </a:r>
            <a:r>
              <a:rPr lang="en-US" dirty="0" err="1"/>
              <a:t>permite</a:t>
            </a:r>
            <a:r>
              <a:rPr lang="en-US" dirty="0"/>
              <a:t> </a:t>
            </a:r>
            <a:r>
              <a:rPr lang="en-US" dirty="0" err="1"/>
              <a:t>asignar</a:t>
            </a:r>
            <a:r>
              <a:rPr lang="en-US" dirty="0"/>
              <a:t> un Id </a:t>
            </a:r>
            <a:r>
              <a:rPr lang="en-US" dirty="0" err="1"/>
              <a:t>único</a:t>
            </a:r>
            <a:r>
              <a:rPr lang="en-US" dirty="0"/>
              <a:t> a </a:t>
            </a:r>
            <a:r>
              <a:rPr lang="en-US" dirty="0" err="1"/>
              <a:t>nuestro</a:t>
            </a:r>
            <a:r>
              <a:rPr lang="en-US" dirty="0"/>
              <a:t> effect al </a:t>
            </a:r>
            <a:r>
              <a:rPr lang="en-US" dirty="0" err="1"/>
              <a:t>igual</a:t>
            </a:r>
            <a:r>
              <a:rPr lang="en-US" dirty="0"/>
              <a:t> a la </a:t>
            </a:r>
            <a:r>
              <a:rPr lang="en-US" dirty="0" err="1"/>
              <a:t>clase</a:t>
            </a:r>
            <a:r>
              <a:rPr lang="en-US" dirty="0"/>
              <a:t> </a:t>
            </a:r>
            <a:r>
              <a:rPr lang="en-US" dirty="0" err="1"/>
              <a:t>que</a:t>
            </a:r>
            <a:r>
              <a:rPr lang="en-US" dirty="0"/>
              <a:t> </a:t>
            </a:r>
            <a:r>
              <a:rPr lang="en-US" dirty="0" err="1"/>
              <a:t>hará</a:t>
            </a:r>
            <a:r>
              <a:rPr lang="en-US" dirty="0"/>
              <a:t> </a:t>
            </a:r>
            <a:r>
              <a:rPr lang="en-US" dirty="0" err="1" smtClean="0"/>
              <a:t>referencia</a:t>
            </a:r>
            <a:r>
              <a:rPr lang="en-US" dirty="0" smtClean="0"/>
              <a:t>.</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4461329"/>
            <a:ext cx="10109200" cy="939800"/>
          </a:xfrm>
          <a:prstGeom prst="rect">
            <a:avLst/>
          </a:prstGeom>
        </p:spPr>
      </p:pic>
    </p:spTree>
    <p:extLst>
      <p:ext uri="{BB962C8B-B14F-4D97-AF65-F5344CB8AC3E}">
        <p14:creationId xmlns:p14="http://schemas.microsoft.com/office/powerpoint/2010/main" val="1815028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914" y="2683782"/>
            <a:ext cx="10515600" cy="1325563"/>
          </a:xfrm>
        </p:spPr>
        <p:txBody>
          <a:bodyPr/>
          <a:lstStyle/>
          <a:p>
            <a:pPr algn="ctr"/>
            <a:r>
              <a:rPr lang="en-US" dirty="0" err="1" smtClean="0"/>
              <a:t>Ejemplo</a:t>
            </a:r>
            <a:r>
              <a:rPr lang="en-US" dirty="0" smtClean="0"/>
              <a:t> Effect</a:t>
            </a:r>
            <a:br>
              <a:rPr lang="en-US" dirty="0" smtClean="0"/>
            </a:br>
            <a:r>
              <a:rPr lang="en-US" dirty="0">
                <a:hlinkClick r:id="rId2"/>
              </a:rPr>
              <a:t>https://</a:t>
            </a:r>
            <a:r>
              <a:rPr lang="en-US" dirty="0" err="1">
                <a:hlinkClick r:id="rId2"/>
              </a:rPr>
              <a:t>goo.gl</a:t>
            </a:r>
            <a:r>
              <a:rPr lang="en-US" dirty="0">
                <a:hlinkClick r:id="rId2"/>
              </a:rPr>
              <a:t>/Hp3qnT</a:t>
            </a:r>
            <a:endParaRPr lang="en-US" dirty="0"/>
          </a:p>
        </p:txBody>
      </p:sp>
    </p:spTree>
    <p:extLst>
      <p:ext uri="{BB962C8B-B14F-4D97-AF65-F5344CB8AC3E}">
        <p14:creationId xmlns:p14="http://schemas.microsoft.com/office/powerpoint/2010/main" val="2010657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Renderer</a:t>
            </a:r>
            <a:endParaRPr lang="en-US" dirty="0"/>
          </a:p>
        </p:txBody>
      </p:sp>
      <p:sp>
        <p:nvSpPr>
          <p:cNvPr id="3" name="Content Placeholder 2"/>
          <p:cNvSpPr>
            <a:spLocks noGrp="1"/>
          </p:cNvSpPr>
          <p:nvPr>
            <p:ph idx="1"/>
          </p:nvPr>
        </p:nvSpPr>
        <p:spPr/>
        <p:txBody>
          <a:bodyPr/>
          <a:lstStyle/>
          <a:p>
            <a:pPr marL="0" indent="0">
              <a:buNone/>
            </a:pPr>
            <a:r>
              <a:rPr lang="en-US" dirty="0" err="1" smtClean="0"/>
              <a:t>Poderosa</a:t>
            </a:r>
            <a:r>
              <a:rPr lang="en-US" dirty="0" smtClean="0"/>
              <a:t> </a:t>
            </a:r>
            <a:r>
              <a:rPr lang="en-US" dirty="0" err="1" smtClean="0"/>
              <a:t>herramienta</a:t>
            </a:r>
            <a:r>
              <a:rPr lang="en-US" dirty="0" smtClean="0"/>
              <a:t> </a:t>
            </a:r>
            <a:r>
              <a:rPr lang="en-US" dirty="0" err="1" smtClean="0"/>
              <a:t>que</a:t>
            </a:r>
            <a:r>
              <a:rPr lang="en-US" dirty="0" smtClean="0"/>
              <a:t> </a:t>
            </a:r>
            <a:r>
              <a:rPr lang="en-US" dirty="0" err="1" smtClean="0"/>
              <a:t>nos</a:t>
            </a:r>
            <a:r>
              <a:rPr lang="en-US" dirty="0" smtClean="0"/>
              <a:t> </a:t>
            </a:r>
            <a:r>
              <a:rPr lang="en-US" dirty="0" err="1" smtClean="0"/>
              <a:t>permite</a:t>
            </a:r>
            <a:r>
              <a:rPr lang="en-US" dirty="0" smtClean="0"/>
              <a:t> </a:t>
            </a:r>
            <a:r>
              <a:rPr lang="en-US" dirty="0" err="1" smtClean="0"/>
              <a:t>personalizar</a:t>
            </a:r>
            <a:r>
              <a:rPr lang="en-US" dirty="0" smtClean="0"/>
              <a:t>, extender y </a:t>
            </a:r>
            <a:r>
              <a:rPr lang="en-US" dirty="0" err="1" smtClean="0"/>
              <a:t>crear</a:t>
            </a:r>
            <a:r>
              <a:rPr lang="en-US" dirty="0" smtClean="0"/>
              <a:t> </a:t>
            </a:r>
            <a:r>
              <a:rPr lang="en-US" dirty="0" err="1" smtClean="0"/>
              <a:t>nuevas</a:t>
            </a:r>
            <a:r>
              <a:rPr lang="en-US" dirty="0" smtClean="0"/>
              <a:t> </a:t>
            </a:r>
            <a:r>
              <a:rPr lang="en-US" dirty="0" err="1" smtClean="0"/>
              <a:t>paginas</a:t>
            </a:r>
            <a:r>
              <a:rPr lang="en-US" dirty="0" smtClean="0"/>
              <a:t>, </a:t>
            </a:r>
            <a:r>
              <a:rPr lang="en-US" dirty="0" err="1" smtClean="0"/>
              <a:t>contenedores</a:t>
            </a:r>
            <a:r>
              <a:rPr lang="en-US" dirty="0" smtClean="0"/>
              <a:t> y </a:t>
            </a:r>
            <a:r>
              <a:rPr lang="en-US" dirty="0" err="1" smtClean="0"/>
              <a:t>controles</a:t>
            </a:r>
            <a:r>
              <a:rPr lang="en-US" dirty="0" smtClean="0"/>
              <a:t>.</a:t>
            </a:r>
            <a:endParaRPr lang="en-US" dirty="0"/>
          </a:p>
        </p:txBody>
      </p:sp>
    </p:spTree>
    <p:extLst>
      <p:ext uri="{BB962C8B-B14F-4D97-AF65-F5344CB8AC3E}">
        <p14:creationId xmlns:p14="http://schemas.microsoft.com/office/powerpoint/2010/main" val="452420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Estructura</a:t>
            </a:r>
            <a:r>
              <a:rPr lang="en-US" dirty="0" smtClean="0"/>
              <a:t> de la </a:t>
            </a:r>
            <a:r>
              <a:rPr lang="en-US" dirty="0" err="1" smtClean="0"/>
              <a:t>clase</a:t>
            </a:r>
            <a:r>
              <a:rPr lang="en-US" dirty="0" smtClean="0"/>
              <a:t> </a:t>
            </a:r>
            <a:r>
              <a:rPr lang="en-US" dirty="0" err="1" smtClean="0"/>
              <a:t>ViewRenderer</a:t>
            </a:r>
            <a:endParaRPr lang="en-US" dirty="0"/>
          </a:p>
        </p:txBody>
      </p:sp>
      <p:sp>
        <p:nvSpPr>
          <p:cNvPr id="3" name="Content Placeholder 2"/>
          <p:cNvSpPr>
            <a:spLocks noGrp="1"/>
          </p:cNvSpPr>
          <p:nvPr>
            <p:ph idx="1"/>
          </p:nvPr>
        </p:nvSpPr>
        <p:spPr>
          <a:xfrm>
            <a:off x="838200" y="1690688"/>
            <a:ext cx="10515600" cy="4351338"/>
          </a:xfrm>
        </p:spPr>
        <p:txBody>
          <a:bodyPr/>
          <a:lstStyle/>
          <a:p>
            <a:r>
              <a:rPr lang="en-US" dirty="0" smtClean="0"/>
              <a:t>Control: </a:t>
            </a:r>
            <a:r>
              <a:rPr lang="en-US" dirty="0" err="1" smtClean="0"/>
              <a:t>Referencia</a:t>
            </a:r>
            <a:r>
              <a:rPr lang="en-US" dirty="0" smtClean="0"/>
              <a:t> al </a:t>
            </a:r>
            <a:r>
              <a:rPr lang="en-US" dirty="0" err="1" smtClean="0"/>
              <a:t>objeto</a:t>
            </a:r>
            <a:r>
              <a:rPr lang="en-US" dirty="0"/>
              <a:t> </a:t>
            </a:r>
            <a:r>
              <a:rPr lang="en-US" dirty="0" err="1"/>
              <a:t>gráfico</a:t>
            </a:r>
            <a:r>
              <a:rPr lang="en-US" dirty="0"/>
              <a:t> al </a:t>
            </a:r>
            <a:r>
              <a:rPr lang="en-US" dirty="0" err="1" smtClean="0"/>
              <a:t>que</a:t>
            </a:r>
            <a:r>
              <a:rPr lang="en-US" dirty="0" smtClean="0"/>
              <a:t> </a:t>
            </a:r>
            <a:r>
              <a:rPr lang="en-US" dirty="0" err="1" smtClean="0"/>
              <a:t>efectuaremos</a:t>
            </a:r>
            <a:r>
              <a:rPr lang="en-US" dirty="0" smtClean="0"/>
              <a:t> los </a:t>
            </a:r>
            <a:r>
              <a:rPr lang="en-US" dirty="0" err="1" smtClean="0"/>
              <a:t>cambios</a:t>
            </a:r>
            <a:r>
              <a:rPr lang="en-US" dirty="0" smtClean="0"/>
              <a:t>.</a:t>
            </a:r>
          </a:p>
          <a:p>
            <a:r>
              <a:rPr lang="en-US" dirty="0" smtClean="0"/>
              <a:t>Element: </a:t>
            </a:r>
            <a:r>
              <a:rPr lang="en-US" dirty="0" err="1" smtClean="0"/>
              <a:t>Referencia</a:t>
            </a:r>
            <a:r>
              <a:rPr lang="en-US" dirty="0" smtClean="0"/>
              <a:t> al </a:t>
            </a:r>
            <a:r>
              <a:rPr lang="en-US" dirty="0" err="1" smtClean="0"/>
              <a:t>objeto</a:t>
            </a:r>
            <a:r>
              <a:rPr lang="en-US" dirty="0" smtClean="0"/>
              <a:t> de la </a:t>
            </a:r>
            <a:r>
              <a:rPr lang="en-US" dirty="0" err="1" smtClean="0"/>
              <a:t>capa</a:t>
            </a:r>
            <a:r>
              <a:rPr lang="en-US" dirty="0" smtClean="0"/>
              <a:t> forms al </a:t>
            </a:r>
            <a:r>
              <a:rPr lang="en-US" dirty="0" err="1" smtClean="0"/>
              <a:t>que</a:t>
            </a:r>
            <a:r>
              <a:rPr lang="en-US" dirty="0" smtClean="0"/>
              <a:t> </a:t>
            </a:r>
            <a:r>
              <a:rPr lang="en-US" dirty="0" err="1" smtClean="0"/>
              <a:t>pertenece</a:t>
            </a:r>
            <a:r>
              <a:rPr lang="en-US" dirty="0" smtClean="0"/>
              <a:t> </a:t>
            </a:r>
            <a:r>
              <a:rPr lang="en-US" dirty="0" err="1" smtClean="0"/>
              <a:t>nuestro</a:t>
            </a:r>
            <a:r>
              <a:rPr lang="en-US" dirty="0" smtClean="0"/>
              <a:t> renderer.</a:t>
            </a:r>
            <a:endParaRPr lang="en-US" dirty="0"/>
          </a:p>
        </p:txBody>
      </p:sp>
    </p:spTree>
    <p:extLst>
      <p:ext uri="{BB962C8B-B14F-4D97-AF65-F5344CB8AC3E}">
        <p14:creationId xmlns:p14="http://schemas.microsoft.com/office/powerpoint/2010/main" val="974213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Ciclo</a:t>
            </a:r>
            <a:r>
              <a:rPr lang="en-US" dirty="0"/>
              <a:t> de Vida de la </a:t>
            </a:r>
            <a:r>
              <a:rPr lang="en-US" dirty="0" err="1"/>
              <a:t>clase</a:t>
            </a:r>
            <a:r>
              <a:rPr lang="en-US" dirty="0"/>
              <a:t> </a:t>
            </a:r>
            <a:r>
              <a:rPr lang="en-US" dirty="0" err="1" smtClean="0"/>
              <a:t>ViewRenderer</a:t>
            </a:r>
            <a:endParaRPr lang="en-US" dirty="0"/>
          </a:p>
        </p:txBody>
      </p:sp>
      <p:sp>
        <p:nvSpPr>
          <p:cNvPr id="3" name="Content Placeholder 2"/>
          <p:cNvSpPr>
            <a:spLocks noGrp="1"/>
          </p:cNvSpPr>
          <p:nvPr>
            <p:ph idx="1"/>
          </p:nvPr>
        </p:nvSpPr>
        <p:spPr/>
        <p:txBody>
          <a:bodyPr/>
          <a:lstStyle/>
          <a:p>
            <a:r>
              <a:rPr lang="en-US" dirty="0"/>
              <a:t>protected override void </a:t>
            </a:r>
            <a:r>
              <a:rPr lang="en-US" dirty="0" err="1"/>
              <a:t>OnElementPropertyChanged</a:t>
            </a:r>
            <a:r>
              <a:rPr lang="en-US" dirty="0"/>
              <a:t>(object </a:t>
            </a:r>
            <a:r>
              <a:rPr lang="en-US" dirty="0" smtClean="0"/>
              <a:t>sender,</a:t>
            </a:r>
            <a:r>
              <a:rPr lang="en-US" dirty="0"/>
              <a:t> </a:t>
            </a:r>
            <a:r>
              <a:rPr lang="en-US" dirty="0" err="1" smtClean="0"/>
              <a:t>PropertyChangedEventArgs</a:t>
            </a:r>
            <a:r>
              <a:rPr lang="en-US" dirty="0"/>
              <a:t> e</a:t>
            </a:r>
            <a:r>
              <a:rPr lang="en-US" dirty="0" smtClean="0"/>
              <a:t>)</a:t>
            </a:r>
          </a:p>
          <a:p>
            <a:pPr marL="0" indent="0">
              <a:buNone/>
            </a:pPr>
            <a:r>
              <a:rPr lang="en-US" dirty="0" smtClean="0"/>
              <a:t>Este </a:t>
            </a:r>
            <a:r>
              <a:rPr lang="en-US" dirty="0" err="1" smtClean="0"/>
              <a:t>evento</a:t>
            </a:r>
            <a:r>
              <a:rPr lang="en-US" dirty="0" smtClean="0"/>
              <a:t> </a:t>
            </a:r>
            <a:r>
              <a:rPr lang="en-US" dirty="0" err="1" smtClean="0"/>
              <a:t>es</a:t>
            </a:r>
            <a:r>
              <a:rPr lang="en-US" dirty="0" smtClean="0"/>
              <a:t> </a:t>
            </a:r>
            <a:r>
              <a:rPr lang="en-US" dirty="0" err="1" smtClean="0"/>
              <a:t>lanzado</a:t>
            </a:r>
            <a:r>
              <a:rPr lang="en-US" dirty="0" smtClean="0"/>
              <a:t> </a:t>
            </a:r>
            <a:r>
              <a:rPr lang="en-US" dirty="0" err="1" smtClean="0"/>
              <a:t>cuando</a:t>
            </a:r>
            <a:r>
              <a:rPr lang="en-US" dirty="0" smtClean="0"/>
              <a:t> </a:t>
            </a:r>
            <a:r>
              <a:rPr lang="en-US" dirty="0" err="1" smtClean="0"/>
              <a:t>alguna</a:t>
            </a:r>
            <a:r>
              <a:rPr lang="en-US" dirty="0" smtClean="0"/>
              <a:t> de </a:t>
            </a:r>
            <a:r>
              <a:rPr lang="en-US" dirty="0" err="1" smtClean="0"/>
              <a:t>las</a:t>
            </a:r>
            <a:r>
              <a:rPr lang="en-US" dirty="0"/>
              <a:t> </a:t>
            </a:r>
            <a:r>
              <a:rPr lang="en-US" dirty="0" err="1" smtClean="0"/>
              <a:t>propiedades</a:t>
            </a:r>
            <a:r>
              <a:rPr lang="en-US" dirty="0" smtClean="0"/>
              <a:t> de </a:t>
            </a:r>
            <a:r>
              <a:rPr lang="en-US" dirty="0" err="1" smtClean="0"/>
              <a:t>nuestro</a:t>
            </a:r>
            <a:r>
              <a:rPr lang="en-US" dirty="0" smtClean="0"/>
              <a:t> </a:t>
            </a:r>
            <a:r>
              <a:rPr lang="en-US" dirty="0" err="1" smtClean="0"/>
              <a:t>objeto</a:t>
            </a:r>
            <a:r>
              <a:rPr lang="en-US" dirty="0" smtClean="0"/>
              <a:t> forms </a:t>
            </a:r>
            <a:r>
              <a:rPr lang="en-US" dirty="0" err="1" smtClean="0"/>
              <a:t>es</a:t>
            </a:r>
            <a:r>
              <a:rPr lang="en-US" dirty="0" smtClean="0"/>
              <a:t> </a:t>
            </a:r>
            <a:r>
              <a:rPr lang="en-US" dirty="0" err="1" smtClean="0"/>
              <a:t>afectado</a:t>
            </a:r>
            <a:r>
              <a:rPr lang="en-US" dirty="0" smtClean="0"/>
              <a:t>.</a:t>
            </a:r>
          </a:p>
          <a:p>
            <a:pPr marL="0" indent="0">
              <a:buNone/>
            </a:pPr>
            <a:endParaRPr lang="en-US" dirty="0" smtClean="0"/>
          </a:p>
          <a:p>
            <a:r>
              <a:rPr lang="en-US" dirty="0"/>
              <a:t>protected override void </a:t>
            </a:r>
            <a:r>
              <a:rPr lang="en-US" dirty="0" err="1" smtClean="0"/>
              <a:t>OnElementChanged</a:t>
            </a:r>
            <a:r>
              <a:rPr lang="en-US" dirty="0" smtClean="0"/>
              <a:t>(</a:t>
            </a:r>
            <a:r>
              <a:rPr lang="en-US" dirty="0" err="1" smtClean="0"/>
              <a:t>ElementChangedEventArgs</a:t>
            </a:r>
            <a:r>
              <a:rPr lang="en-US" dirty="0" smtClean="0"/>
              <a:t>&lt;</a:t>
            </a:r>
            <a:r>
              <a:rPr lang="en-US" dirty="0" err="1" smtClean="0"/>
              <a:t>FType</a:t>
            </a:r>
            <a:r>
              <a:rPr lang="en-US" dirty="0" smtClean="0"/>
              <a:t>&gt;</a:t>
            </a:r>
            <a:r>
              <a:rPr lang="en-US" dirty="0"/>
              <a:t> e</a:t>
            </a:r>
            <a:r>
              <a:rPr lang="en-US" dirty="0" smtClean="0"/>
              <a:t>)</a:t>
            </a:r>
          </a:p>
          <a:p>
            <a:pPr marL="0" indent="0">
              <a:buNone/>
            </a:pPr>
            <a:r>
              <a:rPr lang="en-US" dirty="0" smtClean="0"/>
              <a:t>Este </a:t>
            </a:r>
            <a:r>
              <a:rPr lang="en-US" dirty="0" err="1" smtClean="0"/>
              <a:t>evento</a:t>
            </a:r>
            <a:r>
              <a:rPr lang="en-US" dirty="0" smtClean="0"/>
              <a:t> </a:t>
            </a:r>
            <a:r>
              <a:rPr lang="en-US" dirty="0" err="1" smtClean="0"/>
              <a:t>es</a:t>
            </a:r>
            <a:r>
              <a:rPr lang="en-US" dirty="0" smtClean="0"/>
              <a:t> </a:t>
            </a:r>
            <a:r>
              <a:rPr lang="en-US" dirty="0" err="1" smtClean="0"/>
              <a:t>lanzado</a:t>
            </a:r>
            <a:r>
              <a:rPr lang="en-US" dirty="0" smtClean="0"/>
              <a:t> </a:t>
            </a:r>
            <a:r>
              <a:rPr lang="en-US" dirty="0" err="1" smtClean="0"/>
              <a:t>cuando</a:t>
            </a:r>
            <a:r>
              <a:rPr lang="en-US" dirty="0" smtClean="0"/>
              <a:t> </a:t>
            </a:r>
            <a:r>
              <a:rPr lang="en-US" dirty="0" err="1" smtClean="0"/>
              <a:t>nuestro</a:t>
            </a:r>
            <a:r>
              <a:rPr lang="en-US" dirty="0" smtClean="0"/>
              <a:t> </a:t>
            </a:r>
            <a:r>
              <a:rPr lang="en-US" dirty="0" err="1" smtClean="0"/>
              <a:t>Elemento</a:t>
            </a:r>
            <a:r>
              <a:rPr lang="en-US" dirty="0" smtClean="0"/>
              <a:t> principal de forms </a:t>
            </a:r>
            <a:r>
              <a:rPr lang="en-US" dirty="0" err="1" smtClean="0"/>
              <a:t>es</a:t>
            </a:r>
            <a:r>
              <a:rPr lang="en-US" dirty="0" smtClean="0"/>
              <a:t> </a:t>
            </a:r>
            <a:r>
              <a:rPr lang="en-US" dirty="0" err="1" smtClean="0"/>
              <a:t>cambiado</a:t>
            </a:r>
            <a:r>
              <a:rPr lang="en-US" dirty="0" smtClean="0"/>
              <a:t> </a:t>
            </a:r>
            <a:r>
              <a:rPr lang="en-US" dirty="0" err="1" smtClean="0"/>
              <a:t>ya</a:t>
            </a:r>
            <a:r>
              <a:rPr lang="en-US" dirty="0" smtClean="0"/>
              <a:t> se la </a:t>
            </a:r>
            <a:r>
              <a:rPr lang="en-US" dirty="0" err="1" smtClean="0"/>
              <a:t>primera</a:t>
            </a:r>
            <a:r>
              <a:rPr lang="en-US" dirty="0" smtClean="0"/>
              <a:t> </a:t>
            </a:r>
            <a:r>
              <a:rPr lang="en-US" dirty="0" err="1" smtClean="0"/>
              <a:t>vez</a:t>
            </a:r>
            <a:r>
              <a:rPr lang="en-US" dirty="0" smtClean="0"/>
              <a:t> </a:t>
            </a:r>
            <a:r>
              <a:rPr lang="en-US" dirty="0" err="1" smtClean="0"/>
              <a:t>que</a:t>
            </a:r>
            <a:r>
              <a:rPr lang="en-US" dirty="0" smtClean="0"/>
              <a:t> </a:t>
            </a:r>
            <a:r>
              <a:rPr lang="en-US" dirty="0" err="1" smtClean="0"/>
              <a:t>crear</a:t>
            </a:r>
            <a:r>
              <a:rPr lang="en-US" dirty="0" smtClean="0"/>
              <a:t>, </a:t>
            </a:r>
            <a:r>
              <a:rPr lang="en-US" dirty="0"/>
              <a:t>se </a:t>
            </a:r>
            <a:r>
              <a:rPr lang="en-US" dirty="0" err="1" smtClean="0"/>
              <a:t>reutiliza</a:t>
            </a:r>
            <a:r>
              <a:rPr lang="en-US" dirty="0" smtClean="0"/>
              <a:t> o se </a:t>
            </a:r>
            <a:r>
              <a:rPr lang="en-US" dirty="0" err="1" smtClean="0"/>
              <a:t>elimina</a:t>
            </a:r>
            <a:r>
              <a:rPr lang="en-US" dirty="0" smtClean="0"/>
              <a:t>.</a:t>
            </a:r>
            <a:endParaRPr lang="en-US" dirty="0"/>
          </a:p>
        </p:txBody>
      </p:sp>
    </p:spTree>
    <p:extLst>
      <p:ext uri="{BB962C8B-B14F-4D97-AF65-F5344CB8AC3E}">
        <p14:creationId xmlns:p14="http://schemas.microsoft.com/office/powerpoint/2010/main" val="9983193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TotalTime>
  <Words>453</Words>
  <Application>Microsoft Macintosh PowerPoint</Application>
  <PresentationFormat>Widescreen</PresentationFormat>
  <Paragraphs>85</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Calibri Light</vt:lpstr>
      <vt:lpstr>Segoe UI</vt:lpstr>
      <vt:lpstr>Arial</vt:lpstr>
      <vt:lpstr>Office Theme</vt:lpstr>
      <vt:lpstr>Effects y Custom Renderers en  Xamarin.Forms</vt:lpstr>
      <vt:lpstr>Effects</vt:lpstr>
      <vt:lpstr>Estructura de la clase PlatformEffect</vt:lpstr>
      <vt:lpstr>Ciclo de Vida de la clase PlatformEffect</vt:lpstr>
      <vt:lpstr>Registro en Código</vt:lpstr>
      <vt:lpstr>Ejemplo Effect https://goo.gl/Hp3qnT</vt:lpstr>
      <vt:lpstr>Custom Renderer</vt:lpstr>
      <vt:lpstr>Estructura de la clase ViewRenderer</vt:lpstr>
      <vt:lpstr>Ciclo de Vida de la clase ViewRenderer</vt:lpstr>
      <vt:lpstr>Registro en Código</vt:lpstr>
      <vt:lpstr>Renderers Prefabricados</vt:lpstr>
      <vt:lpstr>Ejemplo Custom Renderer 1  https://goo.gl/Hp3qnT</vt:lpstr>
      <vt:lpstr>Ejemplo Custom Renderer 2  https://goo.gl/Hp3qnT</vt:lpstr>
      <vt:lpstr>Referencias</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y Custom Renderers en  Xamarin.Forms</dc:title>
  <dc:creator>Microsoft Office User</dc:creator>
  <cp:lastModifiedBy>Microsoft Office User</cp:lastModifiedBy>
  <cp:revision>14</cp:revision>
  <dcterms:created xsi:type="dcterms:W3CDTF">2017-01-25T05:06:51Z</dcterms:created>
  <dcterms:modified xsi:type="dcterms:W3CDTF">2017-01-25T22:31:17Z</dcterms:modified>
</cp:coreProperties>
</file>

<file path=docProps/thumbnail.jpeg>
</file>